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1.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3.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4.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5.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6.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7.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29.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0.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1.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2.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3.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4.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5.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2" r:id="rId3"/>
    <p:sldMasterId id="2147483714" r:id="rId4"/>
    <p:sldMasterId id="2147483730" r:id="rId5"/>
    <p:sldMasterId id="2147483762" r:id="rId6"/>
    <p:sldMasterId id="2147483776" r:id="rId7"/>
    <p:sldMasterId id="2147483788" r:id="rId8"/>
    <p:sldMasterId id="2147483800" r:id="rId9"/>
    <p:sldMasterId id="2147483814" r:id="rId10"/>
    <p:sldMasterId id="2147483828" r:id="rId11"/>
    <p:sldMasterId id="2147483842" r:id="rId12"/>
    <p:sldMasterId id="2147483856" r:id="rId13"/>
    <p:sldMasterId id="2147483870" r:id="rId14"/>
    <p:sldMasterId id="2147483884" r:id="rId15"/>
    <p:sldMasterId id="2147483898" r:id="rId16"/>
    <p:sldMasterId id="2147483912" r:id="rId17"/>
    <p:sldMasterId id="2147483928" r:id="rId18"/>
    <p:sldMasterId id="2147483943" r:id="rId19"/>
    <p:sldMasterId id="2147483959" r:id="rId20"/>
    <p:sldMasterId id="2147483975" r:id="rId21"/>
    <p:sldMasterId id="2147483989" r:id="rId22"/>
    <p:sldMasterId id="2147484003" r:id="rId23"/>
    <p:sldMasterId id="2147484017" r:id="rId24"/>
    <p:sldMasterId id="2147484046" r:id="rId25"/>
    <p:sldMasterId id="2147484088" r:id="rId26"/>
    <p:sldMasterId id="2147484100" r:id="rId27"/>
    <p:sldMasterId id="2147484128" r:id="rId28"/>
    <p:sldMasterId id="2147484142" r:id="rId29"/>
    <p:sldMasterId id="2147484156" r:id="rId30"/>
    <p:sldMasterId id="2147484171" r:id="rId31"/>
    <p:sldMasterId id="2147484185" r:id="rId32"/>
    <p:sldMasterId id="2147484201" r:id="rId33"/>
    <p:sldMasterId id="2147484216" r:id="rId34"/>
    <p:sldMasterId id="2147484232" r:id="rId35"/>
    <p:sldMasterId id="2147484246" r:id="rId36"/>
  </p:sldMasterIdLst>
  <p:notesMasterIdLst>
    <p:notesMasterId r:id="rId168"/>
  </p:notesMasterIdLst>
  <p:sldIdLst>
    <p:sldId id="257" r:id="rId37"/>
    <p:sldId id="258" r:id="rId38"/>
    <p:sldId id="316" r:id="rId39"/>
    <p:sldId id="381" r:id="rId40"/>
    <p:sldId id="382" r:id="rId41"/>
    <p:sldId id="383" r:id="rId42"/>
    <p:sldId id="384" r:id="rId43"/>
    <p:sldId id="261" r:id="rId44"/>
    <p:sldId id="262" r:id="rId45"/>
    <p:sldId id="266" r:id="rId46"/>
    <p:sldId id="267" r:id="rId47"/>
    <p:sldId id="317" r:id="rId48"/>
    <p:sldId id="268" r:id="rId49"/>
    <p:sldId id="269" r:id="rId50"/>
    <p:sldId id="271" r:id="rId51"/>
    <p:sldId id="272" r:id="rId52"/>
    <p:sldId id="273" r:id="rId53"/>
    <p:sldId id="274" r:id="rId54"/>
    <p:sldId id="275" r:id="rId55"/>
    <p:sldId id="276" r:id="rId56"/>
    <p:sldId id="277" r:id="rId57"/>
    <p:sldId id="278" r:id="rId58"/>
    <p:sldId id="396" r:id="rId59"/>
    <p:sldId id="279" r:id="rId60"/>
    <p:sldId id="318" r:id="rId61"/>
    <p:sldId id="395" r:id="rId62"/>
    <p:sldId id="280" r:id="rId63"/>
    <p:sldId id="394" r:id="rId64"/>
    <p:sldId id="281" r:id="rId65"/>
    <p:sldId id="389" r:id="rId66"/>
    <p:sldId id="283" r:id="rId67"/>
    <p:sldId id="284" r:id="rId68"/>
    <p:sldId id="285" r:id="rId69"/>
    <p:sldId id="286" r:id="rId70"/>
    <p:sldId id="287" r:id="rId71"/>
    <p:sldId id="288" r:id="rId72"/>
    <p:sldId id="289" r:id="rId73"/>
    <p:sldId id="290" r:id="rId74"/>
    <p:sldId id="298" r:id="rId75"/>
    <p:sldId id="292" r:id="rId76"/>
    <p:sldId id="291" r:id="rId77"/>
    <p:sldId id="293" r:id="rId78"/>
    <p:sldId id="294" r:id="rId79"/>
    <p:sldId id="301" r:id="rId80"/>
    <p:sldId id="295" r:id="rId81"/>
    <p:sldId id="297" r:id="rId82"/>
    <p:sldId id="299" r:id="rId83"/>
    <p:sldId id="431" r:id="rId84"/>
    <p:sldId id="302" r:id="rId85"/>
    <p:sldId id="303" r:id="rId86"/>
    <p:sldId id="304" r:id="rId87"/>
    <p:sldId id="305" r:id="rId88"/>
    <p:sldId id="306" r:id="rId89"/>
    <p:sldId id="307" r:id="rId90"/>
    <p:sldId id="308" r:id="rId91"/>
    <p:sldId id="310" r:id="rId92"/>
    <p:sldId id="311" r:id="rId93"/>
    <p:sldId id="319"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428" r:id="rId114"/>
    <p:sldId id="340" r:id="rId115"/>
    <p:sldId id="341" r:id="rId116"/>
    <p:sldId id="342" r:id="rId117"/>
    <p:sldId id="390" r:id="rId118"/>
    <p:sldId id="391" r:id="rId119"/>
    <p:sldId id="344" r:id="rId120"/>
    <p:sldId id="345" r:id="rId121"/>
    <p:sldId id="422" r:id="rId122"/>
    <p:sldId id="423" r:id="rId123"/>
    <p:sldId id="346" r:id="rId124"/>
    <p:sldId id="404" r:id="rId125"/>
    <p:sldId id="347" r:id="rId126"/>
    <p:sldId id="405" r:id="rId127"/>
    <p:sldId id="406" r:id="rId128"/>
    <p:sldId id="408" r:id="rId129"/>
    <p:sldId id="399" r:id="rId130"/>
    <p:sldId id="348" r:id="rId131"/>
    <p:sldId id="409" r:id="rId132"/>
    <p:sldId id="413" r:id="rId133"/>
    <p:sldId id="410" r:id="rId134"/>
    <p:sldId id="411" r:id="rId135"/>
    <p:sldId id="412" r:id="rId136"/>
    <p:sldId id="414" r:id="rId137"/>
    <p:sldId id="415" r:id="rId138"/>
    <p:sldId id="416" r:id="rId139"/>
    <p:sldId id="393" r:id="rId140"/>
    <p:sldId id="352" r:id="rId141"/>
    <p:sldId id="353" r:id="rId142"/>
    <p:sldId id="418" r:id="rId143"/>
    <p:sldId id="419" r:id="rId144"/>
    <p:sldId id="421" r:id="rId145"/>
    <p:sldId id="420" r:id="rId146"/>
    <p:sldId id="350" r:id="rId147"/>
    <p:sldId id="358" r:id="rId148"/>
    <p:sldId id="359" r:id="rId149"/>
    <p:sldId id="360" r:id="rId150"/>
    <p:sldId id="361" r:id="rId151"/>
    <p:sldId id="362" r:id="rId152"/>
    <p:sldId id="363" r:id="rId153"/>
    <p:sldId id="364" r:id="rId154"/>
    <p:sldId id="365" r:id="rId155"/>
    <p:sldId id="366" r:id="rId156"/>
    <p:sldId id="367" r:id="rId157"/>
    <p:sldId id="368" r:id="rId158"/>
    <p:sldId id="369" r:id="rId159"/>
    <p:sldId id="370" r:id="rId160"/>
    <p:sldId id="371" r:id="rId161"/>
    <p:sldId id="372" r:id="rId162"/>
    <p:sldId id="373" r:id="rId163"/>
    <p:sldId id="374" r:id="rId164"/>
    <p:sldId id="375" r:id="rId165"/>
    <p:sldId id="376" r:id="rId166"/>
    <p:sldId id="377" r:id="rId1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39" autoAdjust="0"/>
    <p:restoredTop sz="94660"/>
  </p:normalViewPr>
  <p:slideViewPr>
    <p:cSldViewPr>
      <p:cViewPr varScale="1">
        <p:scale>
          <a:sx n="76" d="100"/>
          <a:sy n="76" d="100"/>
        </p:scale>
        <p:origin x="-812" y="-72"/>
      </p:cViewPr>
      <p:guideLst>
        <p:guide orient="horz" pos="2160"/>
        <p:guide pos="2880"/>
      </p:guideLst>
    </p:cSldViewPr>
  </p:slideViewPr>
  <p:notesTextViewPr>
    <p:cViewPr>
      <p:scale>
        <a:sx n="1" d="1"/>
        <a:sy n="1" d="1"/>
      </p:scale>
      <p:origin x="0" y="0"/>
    </p:cViewPr>
  </p:notesTextViewPr>
  <p:sorterViewPr>
    <p:cViewPr>
      <p:scale>
        <a:sx n="90" d="100"/>
        <a:sy n="90" d="100"/>
      </p:scale>
      <p:origin x="0" y="284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viewProps" Target="viewProps.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40" Type="http://schemas.openxmlformats.org/officeDocument/2006/relationships/slide" Target="slides/slide104.xml"/><Relationship Id="rId145" Type="http://schemas.openxmlformats.org/officeDocument/2006/relationships/slide" Target="slides/slide109.xml"/><Relationship Id="rId161" Type="http://schemas.openxmlformats.org/officeDocument/2006/relationships/slide" Target="slides/slide125.xml"/><Relationship Id="rId166"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873B53-CA7A-478B-8FB3-FD9419656AF3}" type="datetimeFigureOut">
              <a:rPr lang="en-US" smtClean="0"/>
              <a:t>9/15/2014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967BD9-3907-48DE-9428-3FCB15069A70}" type="slidenum">
              <a:rPr lang="en-US" smtClean="0"/>
              <a:t>‹#›</a:t>
            </a:fld>
            <a:endParaRPr lang="en-US"/>
          </a:p>
        </p:txBody>
      </p:sp>
    </p:spTree>
    <p:extLst>
      <p:ext uri="{BB962C8B-B14F-4D97-AF65-F5344CB8AC3E}">
        <p14:creationId xmlns:p14="http://schemas.microsoft.com/office/powerpoint/2010/main" val="36708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Charles Joseph Whitman (June 24, 1941 – August 1, 1966) was an American engineering student and former U.S. Marine, who killed sixteen people and wounded thirty-two others in a mass shooting rampage in and around the Tower of the University of Texas in Austin on the afternoon of August 1, 1966. Three people were shot and killed inside the university's tower and eleven others were murdered after Whitman fired at random from the 28th-floor observation deck of the Main Building. Whitman was shot and killed by Austin police officer Houston McCoy.[1][2][3][4][5]</a:t>
            </a:r>
          </a:p>
          <a:p>
            <a:endParaRPr lang="en-US" altLang="en-US" dirty="0" smtClean="0"/>
          </a:p>
          <a:p>
            <a:r>
              <a:rPr lang="en-US" altLang="en-US" dirty="0" smtClean="0"/>
              <a:t>Prior to the shootings at the University of Texas, Whitman had murdered both his wife and mother in Austin. The shooting would remain the deadliest shooting on a U.S college campus until the Virginia Tech massacre in 2007.</a:t>
            </a:r>
          </a:p>
        </p:txBody>
      </p:sp>
      <p:sp>
        <p:nvSpPr>
          <p:cNvPr id="4" name="Slide Number Placeholder 3"/>
          <p:cNvSpPr>
            <a:spLocks noGrp="1"/>
          </p:cNvSpPr>
          <p:nvPr>
            <p:ph type="sldNum" sz="quarter" idx="5"/>
          </p:nvPr>
        </p:nvSpPr>
        <p:spPr/>
        <p:txBody>
          <a:bodyPr/>
          <a:lstStyle/>
          <a:p>
            <a:pPr>
              <a:defRPr/>
            </a:pPr>
            <a:fld id="{F6810CF4-FC0C-48B9-AA03-22A4B23DBBC4}"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 is believed to be the educational equivalent of a planned economy which attempts to require all children to perform at world-class levels merely by raising expectations and imposing punishments and sanctions on schools and children who fall short of the new standards. http://en.wikipedia.org/wiki/Standards-based_education_reform_in_the_United_States</a:t>
            </a:r>
            <a:endParaRPr lang="en-US" altLang="en-US" smtClean="0">
              <a:latin typeface="Arial" charset="0"/>
            </a:endParaRPr>
          </a:p>
        </p:txBody>
      </p:sp>
      <p:sp>
        <p:nvSpPr>
          <p:cNvPr id="75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E96C27D3-820D-4980-88AC-AAA13A39D87C}" type="slidenum">
              <a:rPr lang="en-US" altLang="en-US">
                <a:solidFill>
                  <a:srgbClr val="000000"/>
                </a:solidFill>
                <a:latin typeface="Arial" charset="0"/>
              </a:rPr>
              <a:pPr eaLnBrk="1" hangingPunct="1">
                <a:spcBef>
                  <a:spcPct val="0"/>
                </a:spcBef>
                <a:defRPr/>
              </a:pPr>
              <a:t>13</a:t>
            </a:fld>
            <a:endParaRPr lang="en-US" altLang="en-US">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r>
              <a:rPr lang="en-US" altLang="en-US" smtClean="0"/>
              <a:t>Editorial • Stop the School-to-Prison Pipeline</a:t>
            </a:r>
          </a:p>
          <a:p>
            <a:r>
              <a:rPr lang="en-US" altLang="en-US" smtClean="0"/>
              <a:t>By the editors of Rethinking Schools</a:t>
            </a:r>
          </a:p>
          <a:p>
            <a:endParaRPr lang="en-US" altLang="en-US" smtClean="0"/>
          </a:p>
        </p:txBody>
      </p:sp>
      <p:sp>
        <p:nvSpPr>
          <p:cNvPr id="4" name="Slide Number Placeholder 3"/>
          <p:cNvSpPr>
            <a:spLocks noGrp="1"/>
          </p:cNvSpPr>
          <p:nvPr>
            <p:ph type="sldNum" sz="quarter" idx="5"/>
          </p:nvPr>
        </p:nvSpPr>
        <p:spPr/>
        <p:txBody>
          <a:bodyPr/>
          <a:lstStyle/>
          <a:p>
            <a:pPr>
              <a:defRPr/>
            </a:pPr>
            <a:fld id="{E551DE5F-AA67-4D3A-9E40-CA1A09B5EE99}" type="slidenum">
              <a:rPr lang="en-US">
                <a:solidFill>
                  <a:prstClr val="black"/>
                </a:solidFill>
              </a:rPr>
              <a:pPr>
                <a:defRPr/>
              </a:pPr>
              <a:t>14</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524585CF-0DFD-404B-810C-6E299CAB7854}" type="slidenum">
              <a:rPr lang="en-US">
                <a:solidFill>
                  <a:prstClr val="black"/>
                </a:solidFill>
              </a:rPr>
              <a:pPr>
                <a:defRPr/>
              </a:pPr>
              <a:t>15</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2F209B09-49EB-429E-9A34-BA011183B035}" type="slidenum">
              <a:rPr lang="en-US">
                <a:solidFill>
                  <a:prstClr val="black"/>
                </a:solidFill>
              </a:rPr>
              <a:pPr>
                <a:defRPr/>
              </a:pPr>
              <a:t>18</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MERRELL</a:t>
            </a:r>
            <a:r>
              <a:rPr lang="en-US" baseline="0" dirty="0" smtClean="0"/>
              <a:t> &amp; WALKER (2004)</a:t>
            </a:r>
            <a:endParaRPr lang="en-US" dirty="0"/>
          </a:p>
        </p:txBody>
      </p:sp>
      <p:sp>
        <p:nvSpPr>
          <p:cNvPr id="4" name="Slide Number Placeholder 3"/>
          <p:cNvSpPr>
            <a:spLocks noGrp="1"/>
          </p:cNvSpPr>
          <p:nvPr>
            <p:ph type="sldNum" sz="quarter" idx="10"/>
          </p:nvPr>
        </p:nvSpPr>
        <p:spPr/>
        <p:txBody>
          <a:bodyPr/>
          <a:lstStyle/>
          <a:p>
            <a:fld id="{CA967BD9-3907-48DE-9428-3FCB15069A70}" type="slidenum">
              <a:rPr lang="en-US" smtClean="0"/>
              <a:t>28</a:t>
            </a:fld>
            <a:endParaRPr lang="en-US"/>
          </a:p>
        </p:txBody>
      </p:sp>
    </p:spTree>
    <p:extLst>
      <p:ext uri="{BB962C8B-B14F-4D97-AF65-F5344CB8AC3E}">
        <p14:creationId xmlns:p14="http://schemas.microsoft.com/office/powerpoint/2010/main" val="248578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70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8B8092B7-9293-47A4-8E5E-780EA52443B2}" type="slidenum">
              <a:rPr lang="en-US" smtClean="0">
                <a:solidFill>
                  <a:srgbClr val="000000"/>
                </a:solidFill>
                <a:latin typeface="Calibri" pitchFamily="34" charset="0"/>
              </a:rPr>
              <a:pPr>
                <a:defRPr/>
              </a:pPr>
              <a:t>34</a:t>
            </a:fld>
            <a:endParaRPr lang="en-US" smtClean="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Kip Kinkel, Luke Woodham</a:t>
            </a:r>
          </a:p>
        </p:txBody>
      </p:sp>
      <p:sp>
        <p:nvSpPr>
          <p:cNvPr id="69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9392E0F7-1358-4DF5-8984-932A8F1FE6CA}" type="slidenum">
              <a:rPr lang="en-US" smtClean="0">
                <a:solidFill>
                  <a:prstClr val="black"/>
                </a:solidFill>
                <a:latin typeface="Calibri" pitchFamily="34" charset="0"/>
              </a:rPr>
              <a:pPr>
                <a:defRPr/>
              </a:pPr>
              <a:t>35</a:t>
            </a:fld>
            <a:endParaRPr lang="en-US" smtClean="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This slide is from Diane Kratt’s presentation; 5 million from WebMD; age of onset years from Kuehn</a:t>
            </a:r>
          </a:p>
        </p:txBody>
      </p:sp>
      <p:sp>
        <p:nvSpPr>
          <p:cNvPr id="70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79ADADD4-8DAB-4A1A-BC9C-F438CD5681A8}" type="slidenum">
              <a:rPr lang="en-US" smtClean="0">
                <a:solidFill>
                  <a:srgbClr val="000000"/>
                </a:solidFill>
              </a:rPr>
              <a:pPr>
                <a:defRPr/>
              </a:pPr>
              <a:t>37</a:t>
            </a:fld>
            <a:endParaRPr 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Polygenic = trait</a:t>
            </a:r>
            <a:r>
              <a:rPr lang="en-US" baseline="0" dirty="0" smtClean="0"/>
              <a:t> is influenced by </a:t>
            </a:r>
            <a:r>
              <a:rPr lang="en-US" dirty="0" smtClean="0"/>
              <a:t>more than one gene; </a:t>
            </a:r>
            <a:r>
              <a:rPr lang="en-US" dirty="0" err="1" smtClean="0"/>
              <a:t>plieotropic</a:t>
            </a:r>
            <a:r>
              <a:rPr lang="en-US" dirty="0" smtClean="0"/>
              <a:t> – one gene affects</a:t>
            </a:r>
            <a:r>
              <a:rPr lang="en-US" baseline="0" dirty="0" smtClean="0"/>
              <a:t> multiple systems (PKU)</a:t>
            </a:r>
            <a:endParaRPr lang="en-US" dirty="0" smtClean="0"/>
          </a:p>
          <a:p>
            <a:endParaRPr lang="en-US" dirty="0"/>
          </a:p>
        </p:txBody>
      </p:sp>
      <p:sp>
        <p:nvSpPr>
          <p:cNvPr id="4" name="Slide Number Placeholder 3"/>
          <p:cNvSpPr>
            <a:spLocks noGrp="1"/>
          </p:cNvSpPr>
          <p:nvPr>
            <p:ph type="sldNum" sz="quarter" idx="10"/>
          </p:nvPr>
        </p:nvSpPr>
        <p:spPr/>
        <p:txBody>
          <a:bodyPr/>
          <a:lstStyle/>
          <a:p>
            <a:fld id="{CA967BD9-3907-48DE-9428-3FCB15069A70}" type="slidenum">
              <a:rPr lang="en-US" smtClean="0"/>
              <a:t>43</a:t>
            </a:fld>
            <a:endParaRPr lang="en-US"/>
          </a:p>
        </p:txBody>
      </p:sp>
    </p:spTree>
    <p:extLst>
      <p:ext uri="{BB962C8B-B14F-4D97-AF65-F5344CB8AC3E}">
        <p14:creationId xmlns:p14="http://schemas.microsoft.com/office/powerpoint/2010/main" val="229730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9D599A4-3F01-4D40-A79A-2C2B6E06DAC9}" type="slidenum">
              <a:rPr lang="en-US">
                <a:solidFill>
                  <a:prstClr val="black"/>
                </a:solidFill>
              </a:rPr>
              <a:pPr>
                <a:defRPr/>
              </a:pPr>
              <a:t>45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Charles Joseph Whitman (June 24, 1941 – August 1, 1966) was an American engineering student and former U.S. Marine, who killed sixteen people and wounded thirty-two others in a mass shooting rampage in and around the Tower of the University of Texas in Austin on the afternoon of August 1, 1966. Three people were shot and killed inside the university's tower and eleven others were murdered after Whitman fired at random from the 28th-floor observation deck of the Main Building. Whitman was shot and killed by Austin police officer Houston McCoy.[1][2][3][4][5]</a:t>
            </a:r>
          </a:p>
          <a:p>
            <a:endParaRPr lang="en-US" altLang="en-US" dirty="0" smtClean="0"/>
          </a:p>
          <a:p>
            <a:r>
              <a:rPr lang="en-US" altLang="en-US" dirty="0" smtClean="0"/>
              <a:t>Prior to the shootings at the University of Texas, Whitman had murdered both his wife and mother in Austin. The shooting would remain the deadliest shooting on a U.S college campus until the Virginia Tech massacre in 2007.</a:t>
            </a:r>
          </a:p>
        </p:txBody>
      </p:sp>
      <p:sp>
        <p:nvSpPr>
          <p:cNvPr id="4" name="Slide Number Placeholder 3"/>
          <p:cNvSpPr>
            <a:spLocks noGrp="1"/>
          </p:cNvSpPr>
          <p:nvPr>
            <p:ph type="sldNum" sz="quarter" idx="5"/>
          </p:nvPr>
        </p:nvSpPr>
        <p:spPr/>
        <p:txBody>
          <a:bodyPr/>
          <a:lstStyle/>
          <a:p>
            <a:pPr>
              <a:defRPr/>
            </a:pPr>
            <a:fld id="{F6810CF4-FC0C-48B9-AA03-22A4B23DBBC4}" type="slidenum">
              <a:rPr lang="en-US">
                <a:solidFill>
                  <a:prstClr val="black"/>
                </a:solidFill>
              </a:rPr>
              <a:pPr>
                <a:def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366ED383-8194-4D24-B4AE-18EED6BB3432}" type="slidenum">
              <a:rPr lang="en-US">
                <a:solidFill>
                  <a:prstClr val="black"/>
                </a:solidFill>
              </a:rPr>
              <a:pPr>
                <a:defRPr/>
              </a:pPr>
              <a:t>46</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http://www.nimh.nih.gov/health/publications/schizophrenia/what-is-schizophrenia.shtml</a:t>
            </a:r>
          </a:p>
        </p:txBody>
      </p:sp>
      <p:sp>
        <p:nvSpPr>
          <p:cNvPr id="4" name="Slide Number Placeholder 3"/>
          <p:cNvSpPr>
            <a:spLocks noGrp="1"/>
          </p:cNvSpPr>
          <p:nvPr>
            <p:ph type="sldNum" sz="quarter" idx="5"/>
          </p:nvPr>
        </p:nvSpPr>
        <p:spPr/>
        <p:txBody>
          <a:bodyPr/>
          <a:lstStyle/>
          <a:p>
            <a:pPr>
              <a:defRPr/>
            </a:pPr>
            <a:fld id="{2A113F9E-7015-4728-B042-AA30894985A6}" type="slidenum">
              <a:rPr lang="en-US">
                <a:solidFill>
                  <a:prstClr val="black"/>
                </a:solidFill>
              </a:rPr>
              <a:pPr>
                <a:defRPr/>
              </a:pPr>
              <a:t>50</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6BE4071C-139E-4D1E-BA8B-F9703DABA6B8}" type="slidenum">
              <a:rPr lang="en-US">
                <a:solidFill>
                  <a:prstClr val="black"/>
                </a:solidFill>
              </a:rPr>
              <a:pPr>
                <a:defRPr/>
              </a:pPr>
              <a:t>58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Anterior cingulate (green) is the executive assistant.</a:t>
            </a:r>
          </a:p>
        </p:txBody>
      </p:sp>
      <p:sp>
        <p:nvSpPr>
          <p:cNvPr id="4" name="Slide Number Placeholder 3"/>
          <p:cNvSpPr>
            <a:spLocks noGrp="1"/>
          </p:cNvSpPr>
          <p:nvPr>
            <p:ph type="sldNum" sz="quarter" idx="5"/>
          </p:nvPr>
        </p:nvSpPr>
        <p:spPr/>
        <p:txBody>
          <a:bodyPr/>
          <a:lstStyle/>
          <a:p>
            <a:pPr>
              <a:defRPr/>
            </a:pPr>
            <a:fld id="{DE8C8436-C8E2-475B-99BD-689558A9304B}" type="slidenum">
              <a:rPr lang="en-US">
                <a:solidFill>
                  <a:prstClr val="black"/>
                </a:solidFill>
              </a:rPr>
              <a:pPr>
                <a:defRPr/>
              </a:pPr>
              <a:t>59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http://www.psych-it.com.au/Psychlopedia/article.asp?id=191 (dorsolateral)</a:t>
            </a:r>
          </a:p>
        </p:txBody>
      </p:sp>
      <p:sp>
        <p:nvSpPr>
          <p:cNvPr id="4" name="Slide Number Placeholder 3"/>
          <p:cNvSpPr>
            <a:spLocks noGrp="1"/>
          </p:cNvSpPr>
          <p:nvPr>
            <p:ph type="sldNum" sz="quarter" idx="5"/>
          </p:nvPr>
        </p:nvSpPr>
        <p:spPr/>
        <p:txBody>
          <a:bodyPr/>
          <a:lstStyle/>
          <a:p>
            <a:pPr>
              <a:defRPr/>
            </a:pPr>
            <a:fld id="{5F3C769D-441A-4ACF-ACE0-5853A4DD0C9F}" type="slidenum">
              <a:rPr lang="en-US">
                <a:solidFill>
                  <a:prstClr val="black"/>
                </a:solidFill>
              </a:rPr>
              <a:pPr>
                <a:defRPr/>
              </a:pPr>
              <a:t>60</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Davidson, Putnam, Larson (2000).</a:t>
            </a:r>
          </a:p>
        </p:txBody>
      </p:sp>
      <p:sp>
        <p:nvSpPr>
          <p:cNvPr id="4" name="Slide Number Placeholder 3"/>
          <p:cNvSpPr>
            <a:spLocks noGrp="1"/>
          </p:cNvSpPr>
          <p:nvPr>
            <p:ph type="sldNum" sz="quarter" idx="5"/>
          </p:nvPr>
        </p:nvSpPr>
        <p:spPr/>
        <p:txBody>
          <a:bodyPr/>
          <a:lstStyle/>
          <a:p>
            <a:pPr>
              <a:defRPr/>
            </a:pPr>
            <a:fld id="{A72AD897-8156-494D-9119-9D368ACD4624}" type="slidenum">
              <a:rPr lang="en-US">
                <a:solidFill>
                  <a:prstClr val="black"/>
                </a:solidFill>
              </a:rPr>
              <a:pPr>
                <a:defRPr/>
              </a:pPr>
              <a:t>61</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Davidson, Putnam, Larson (2000). Smaller left Orbital PFC volume </a:t>
            </a:r>
          </a:p>
          <a:p>
            <a:r>
              <a:rPr lang="en-US" altLang="en-US" dirty="0" smtClean="0"/>
              <a:t>associated with borderline personality </a:t>
            </a:r>
          </a:p>
          <a:p>
            <a:r>
              <a:rPr lang="en-US" altLang="en-US" dirty="0" smtClean="0"/>
              <a:t>disorder.</a:t>
            </a:r>
          </a:p>
        </p:txBody>
      </p:sp>
      <p:sp>
        <p:nvSpPr>
          <p:cNvPr id="4" name="Slide Number Placeholder 3"/>
          <p:cNvSpPr>
            <a:spLocks noGrp="1"/>
          </p:cNvSpPr>
          <p:nvPr>
            <p:ph type="sldNum" sz="quarter" idx="5"/>
          </p:nvPr>
        </p:nvSpPr>
        <p:spPr/>
        <p:txBody>
          <a:bodyPr/>
          <a:lstStyle/>
          <a:p>
            <a:pPr>
              <a:defRPr/>
            </a:pPr>
            <a:fld id="{E2008DBF-5AF3-48AD-9D3E-BC36A04E9C72}" type="slidenum">
              <a:rPr lang="en-US">
                <a:solidFill>
                  <a:prstClr val="black"/>
                </a:solidFill>
              </a:rPr>
              <a:pPr>
                <a:defRPr/>
              </a:pPr>
              <a:t>62</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Davidson, RJ, Putnam, KM, Larson, CL.  (2000).  Dysfunction in the neural circuitry of emotion regulation.   A possible prelude to violence.  Science. 289 (5479).  591-194. </a:t>
            </a:r>
          </a:p>
          <a:p>
            <a:r>
              <a:rPr lang="en-US" altLang="en-US" smtClean="0"/>
              <a:t>	green (A) = orbital prefrontal cortex</a:t>
            </a:r>
          </a:p>
          <a:p>
            <a:r>
              <a:rPr lang="en-US" altLang="en-US" smtClean="0"/>
              <a:t>	red (A) = ventromedial prefrontal cortex</a:t>
            </a:r>
          </a:p>
          <a:p>
            <a:r>
              <a:rPr lang="en-US" altLang="en-US" smtClean="0"/>
              <a:t>	blue (B)= dorsolateral prefrontal cortex</a:t>
            </a:r>
          </a:p>
          <a:p>
            <a:r>
              <a:rPr lang="en-US" altLang="en-US" smtClean="0"/>
              <a:t>	gold (C) = amygdala</a:t>
            </a:r>
          </a:p>
          <a:p>
            <a:r>
              <a:rPr lang="en-US" altLang="en-US" smtClean="0"/>
              <a:t>	yellow (D) = anterior cingulate cortex </a:t>
            </a:r>
          </a:p>
        </p:txBody>
      </p:sp>
      <p:sp>
        <p:nvSpPr>
          <p:cNvPr id="798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2906" indent="-289579" eaLnBrk="0" hangingPunct="0">
              <a:defRPr>
                <a:solidFill>
                  <a:schemeClr val="tx1"/>
                </a:solidFill>
                <a:latin typeface="Arial" charset="0"/>
              </a:defRPr>
            </a:lvl2pPr>
            <a:lvl3pPr marL="1158316" indent="-231663" eaLnBrk="0" hangingPunct="0">
              <a:defRPr>
                <a:solidFill>
                  <a:schemeClr val="tx1"/>
                </a:solidFill>
                <a:latin typeface="Arial" charset="0"/>
              </a:defRPr>
            </a:lvl3pPr>
            <a:lvl4pPr marL="1621643" indent="-231663" eaLnBrk="0" hangingPunct="0">
              <a:defRPr>
                <a:solidFill>
                  <a:schemeClr val="tx1"/>
                </a:solidFill>
                <a:latin typeface="Arial" charset="0"/>
              </a:defRPr>
            </a:lvl4pPr>
            <a:lvl5pPr marL="2084969" indent="-231663" eaLnBrk="0" hangingPunct="0">
              <a:defRPr>
                <a:solidFill>
                  <a:schemeClr val="tx1"/>
                </a:solidFill>
                <a:latin typeface="Arial" charset="0"/>
              </a:defRPr>
            </a:lvl5pPr>
            <a:lvl6pPr marL="2548296" indent="-231663" algn="ctr" eaLnBrk="0" fontAlgn="base" hangingPunct="0">
              <a:spcBef>
                <a:spcPct val="0"/>
              </a:spcBef>
              <a:spcAft>
                <a:spcPct val="0"/>
              </a:spcAft>
              <a:defRPr>
                <a:solidFill>
                  <a:schemeClr val="tx1"/>
                </a:solidFill>
                <a:latin typeface="Arial" charset="0"/>
              </a:defRPr>
            </a:lvl6pPr>
            <a:lvl7pPr marL="3011622" indent="-231663" algn="ctr" eaLnBrk="0" fontAlgn="base" hangingPunct="0">
              <a:spcBef>
                <a:spcPct val="0"/>
              </a:spcBef>
              <a:spcAft>
                <a:spcPct val="0"/>
              </a:spcAft>
              <a:defRPr>
                <a:solidFill>
                  <a:schemeClr val="tx1"/>
                </a:solidFill>
                <a:latin typeface="Arial" charset="0"/>
              </a:defRPr>
            </a:lvl7pPr>
            <a:lvl8pPr marL="3474949" indent="-231663" algn="ctr" eaLnBrk="0" fontAlgn="base" hangingPunct="0">
              <a:spcBef>
                <a:spcPct val="0"/>
              </a:spcBef>
              <a:spcAft>
                <a:spcPct val="0"/>
              </a:spcAft>
              <a:defRPr>
                <a:solidFill>
                  <a:schemeClr val="tx1"/>
                </a:solidFill>
                <a:latin typeface="Arial" charset="0"/>
              </a:defRPr>
            </a:lvl8pPr>
            <a:lvl9pPr marL="3938275" indent="-231663" algn="ctr" eaLnBrk="0" fontAlgn="base" hangingPunct="0">
              <a:spcBef>
                <a:spcPct val="0"/>
              </a:spcBef>
              <a:spcAft>
                <a:spcPct val="0"/>
              </a:spcAft>
              <a:defRPr>
                <a:solidFill>
                  <a:schemeClr val="tx1"/>
                </a:solidFill>
                <a:latin typeface="Arial" charset="0"/>
              </a:defRPr>
            </a:lvl9pPr>
          </a:lstStyle>
          <a:p>
            <a:pPr eaLnBrk="1" hangingPunct="1">
              <a:defRPr/>
            </a:pPr>
            <a:fld id="{63F85A75-0B18-4FA3-B405-84E4EA53DE13}" type="slidenum">
              <a:rPr lang="en-US">
                <a:solidFill>
                  <a:prstClr val="black"/>
                </a:solidFill>
              </a:rPr>
              <a:pPr eaLnBrk="1" hangingPunct="1">
                <a:defRPr/>
              </a:pPr>
              <a:t>65</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Davidson, Putnam, Larson (2000).</a:t>
            </a:r>
          </a:p>
        </p:txBody>
      </p:sp>
      <p:sp>
        <p:nvSpPr>
          <p:cNvPr id="4" name="Slide Number Placeholder 3"/>
          <p:cNvSpPr>
            <a:spLocks noGrp="1"/>
          </p:cNvSpPr>
          <p:nvPr>
            <p:ph type="sldNum" sz="quarter" idx="5"/>
          </p:nvPr>
        </p:nvSpPr>
        <p:spPr/>
        <p:txBody>
          <a:bodyPr/>
          <a:lstStyle/>
          <a:p>
            <a:pPr>
              <a:defRPr/>
            </a:pPr>
            <a:fld id="{68C3E820-0E00-476F-885D-A2F50CE017E9}" type="slidenum">
              <a:rPr lang="en-US">
                <a:solidFill>
                  <a:prstClr val="black"/>
                </a:solidFill>
              </a:rPr>
              <a:pPr>
                <a:defRPr/>
              </a:pPr>
              <a:t>68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SOURCE:  BHAGWAGAR (2008)</a:t>
            </a:r>
          </a:p>
        </p:txBody>
      </p:sp>
      <p:sp>
        <p:nvSpPr>
          <p:cNvPr id="4" name="Slide Number Placeholder 3"/>
          <p:cNvSpPr>
            <a:spLocks noGrp="1"/>
          </p:cNvSpPr>
          <p:nvPr>
            <p:ph type="sldNum" sz="quarter" idx="5"/>
          </p:nvPr>
        </p:nvSpPr>
        <p:spPr/>
        <p:txBody>
          <a:bodyPr/>
          <a:lstStyle/>
          <a:p>
            <a:pPr>
              <a:defRPr/>
            </a:pPr>
            <a:fld id="{5B597C1E-67F2-48AA-8A64-000ADF1B9A41}" type="slidenum">
              <a:rPr lang="en-US">
                <a:solidFill>
                  <a:prstClr val="black"/>
                </a:solidFill>
              </a:rPr>
              <a:pPr>
                <a:defRPr/>
              </a:pPr>
              <a:t>69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Charles Joseph Whitman (June 24, 1941 – August 1, 1966) was an engineering student and former U.S. Marine, who killed sixteen people and wounded thirty-two others in a mass shooting rampage in and around the Tower of the University of Texas in Austin on the afternoon of August 1, 1966. Three people were shot and killed inside the university's tower and eleven others were murdered after Whitman fired at random from the 28th-floor observation deck of the Main Building. Whitman was shot and killed by Austin police officer Houston McCoy.[1][2][3][4][5]</a:t>
            </a:r>
          </a:p>
          <a:p>
            <a:endParaRPr lang="en-US" altLang="en-US" dirty="0" smtClean="0"/>
          </a:p>
          <a:p>
            <a:r>
              <a:rPr lang="en-US" altLang="en-US" dirty="0" smtClean="0"/>
              <a:t>Prior to the shootings at the University of Texas, Whitman had murdered both his wife and mother in Austin. The shooting would remain the deadliest shooting on a U.S college campus until the Virginia Tech massacre in 2007.</a:t>
            </a:r>
          </a:p>
        </p:txBody>
      </p:sp>
      <p:sp>
        <p:nvSpPr>
          <p:cNvPr id="4" name="Slide Number Placeholder 3"/>
          <p:cNvSpPr>
            <a:spLocks noGrp="1"/>
          </p:cNvSpPr>
          <p:nvPr>
            <p:ph type="sldNum" sz="quarter" idx="5"/>
          </p:nvPr>
        </p:nvSpPr>
        <p:spPr/>
        <p:txBody>
          <a:bodyPr/>
          <a:lstStyle/>
          <a:p>
            <a:pPr>
              <a:defRPr/>
            </a:pPr>
            <a:fld id="{F6810CF4-FC0C-48B9-AA03-22A4B23DBBC4}" type="slidenum">
              <a:rPr lang="en-US">
                <a:solidFill>
                  <a:prstClr val="black"/>
                </a:solidFill>
              </a:rPr>
              <a:pPr>
                <a:defRPr/>
              </a:pPr>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chemeClr val="accent2"/>
                </a:solidFill>
                <a:latin typeface="Arial" charset="0"/>
              </a:rPr>
              <a:t>Pliszka et al., 2000)</a:t>
            </a:r>
            <a:endParaRPr lang="en-US" altLang="en-US" smtClean="0">
              <a:latin typeface="Arial" charset="0"/>
            </a:endParaRPr>
          </a:p>
        </p:txBody>
      </p:sp>
      <p:sp>
        <p:nvSpPr>
          <p:cNvPr id="70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310D147C-421F-455A-BA79-DFAD562E0030}" type="slidenum">
              <a:rPr lang="en-US" smtClean="0">
                <a:solidFill>
                  <a:srgbClr val="000000"/>
                </a:solidFill>
              </a:rPr>
              <a:pPr>
                <a:defRPr/>
              </a:pPr>
              <a:t>72</a:t>
            </a:fld>
            <a:endParaRPr 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First 3 are from Serra-Pinheiro et al; “</a:t>
            </a:r>
            <a:r>
              <a:rPr lang="en-US" altLang="en-US" smtClean="0"/>
              <a:t>Cortisol is secreted in response to stressful or threatening situations. Low levels may indicate how these young males will respond to potentially stressful situations, suggests McBurnett. "Boys with consistently lower cortisol levels may not be as afraid of retribution," he suggested. "In many aggressive children, the system that responds to the threat of punishment does not react normally. They may not feel stress in the same way and so they don't avoid stressful situations.“ (aggression on desktop).</a:t>
            </a:r>
          </a:p>
          <a:p>
            <a:pPr eaLnBrk="1" hangingPunct="1">
              <a:spcBef>
                <a:spcPct val="0"/>
              </a:spcBef>
            </a:pPr>
            <a:r>
              <a:rPr lang="en-US" altLang="en-US" smtClean="0">
                <a:latin typeface="Arial" charset="0"/>
              </a:rPr>
              <a:t>Baving et al.</a:t>
            </a:r>
          </a:p>
        </p:txBody>
      </p:sp>
      <p:sp>
        <p:nvSpPr>
          <p:cNvPr id="70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3FB84470-92A2-44FA-9458-11AC9A3E1209}" type="slidenum">
              <a:rPr lang="en-US" smtClean="0">
                <a:solidFill>
                  <a:srgbClr val="000000"/>
                </a:solidFill>
              </a:rPr>
              <a:pPr>
                <a:defRPr/>
              </a:pPr>
              <a:t>73</a:t>
            </a:fld>
            <a:endParaRPr lang="en-US"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First 3 are from Serra-Pinheiro et al; “</a:t>
            </a:r>
            <a:r>
              <a:rPr lang="en-US" altLang="en-US" smtClean="0"/>
              <a:t>Cortisol is secreted in response to stressful or threatening situations. Low levels may indicate how these young males will respond to potentially stressful situations, suggests McBurnett. "Boys with consistently lower cortisol levels may not be as afraid of retribution," he suggested. "In many aggressive children, the system that responds to the threat of punishment does not react normally. They may not feel stress in the same way and so they don't avoid stressful situations.“ (aggression on desktop).</a:t>
            </a:r>
            <a:endParaRPr lang="en-US" altLang="en-US" smtClean="0">
              <a:latin typeface="Arial" charset="0"/>
            </a:endParaRPr>
          </a:p>
        </p:txBody>
      </p:sp>
      <p:sp>
        <p:nvSpPr>
          <p:cNvPr id="70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F887C717-EF49-4EB1-8DB0-01B9E56E1188}" type="slidenum">
              <a:rPr lang="en-US" smtClean="0">
                <a:solidFill>
                  <a:srgbClr val="000000"/>
                </a:solidFill>
              </a:rPr>
              <a:pPr>
                <a:defRPr/>
              </a:pPr>
              <a:t>74</a:t>
            </a:fld>
            <a:endParaRPr 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First 3 are from Serra-Pinheiro et al; “</a:t>
            </a:r>
            <a:r>
              <a:rPr lang="en-US" altLang="en-US" smtClean="0"/>
              <a:t>Cortisol is secreted in response to stressful or threatening situations. Low levels may indicate how these young males will respond to potentially stressful situations, suggests McBurnett. "Boys with consistently lower cortisol levels may not be as afraid of retribution," he suggested. "In many aggressive children, the system that responds to the threat of punishment does not react normally. They may not feel stress in the same way and so they don't avoid stressful situations.“ (aggression on desktop).</a:t>
            </a:r>
            <a:endParaRPr lang="en-US" altLang="en-US" smtClean="0">
              <a:latin typeface="Arial" charset="0"/>
            </a:endParaRPr>
          </a:p>
        </p:txBody>
      </p:sp>
      <p:sp>
        <p:nvSpPr>
          <p:cNvPr id="70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49D85C35-5654-4667-87BD-82A138AD2C41}" type="slidenum">
              <a:rPr lang="en-US" smtClean="0">
                <a:solidFill>
                  <a:srgbClr val="000000"/>
                </a:solidFill>
              </a:rPr>
              <a:pPr>
                <a:defRPr/>
              </a:pPr>
              <a:t>75</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FB34FC5A-7B60-40CE-B3BC-8987B9D7B35B}" type="slidenum">
              <a:rPr lang="en-US" smtClean="0">
                <a:solidFill>
                  <a:srgbClr val="000000"/>
                </a:solidFill>
              </a:rPr>
              <a:pPr>
                <a:defRPr/>
              </a:pPr>
              <a:t>76</a:t>
            </a:fld>
            <a:endParaRPr lang="en-US" smtClean="0">
              <a:solidFill>
                <a:srgbClr val="000000"/>
              </a:solidFill>
            </a:endParaRPr>
          </a:p>
        </p:txBody>
      </p:sp>
      <p:sp>
        <p:nvSpPr>
          <p:cNvPr id="538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FROM SUSMAN, 2006</a:t>
            </a:r>
          </a:p>
          <a:p>
            <a:pPr eaLnBrk="1" hangingPunct="1">
              <a:spcBef>
                <a:spcPct val="0"/>
              </a:spcBef>
            </a:pPr>
            <a:r>
              <a:rPr lang="en-US" altLang="en-US" smtClean="0">
                <a:latin typeface="Arial" charset="0"/>
              </a:rPr>
              <a:t>Also, cortisol mobilizes energy for flight/fight; when it reaches a certain level, it triggers the stress response system to return to normal).</a:t>
            </a:r>
          </a:p>
          <a:p>
            <a:pPr eaLnBrk="1" hangingPunct="1">
              <a:spcBef>
                <a:spcPct val="0"/>
              </a:spcBef>
            </a:pPr>
            <a:r>
              <a:rPr lang="en-US" altLang="en-US" smtClean="0">
                <a:latin typeface="Arial" charset="0"/>
              </a:rPr>
              <a:t>Low cortisol in McBurnett et al 2000.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9803ACC1-D52B-4C03-97AE-30740FDA1716}" type="slidenum">
              <a:rPr lang="en-US" smtClean="0">
                <a:solidFill>
                  <a:srgbClr val="000000"/>
                </a:solidFill>
              </a:rPr>
              <a:pPr>
                <a:defRPr/>
              </a:pPr>
              <a:t>77</a:t>
            </a:fld>
            <a:endParaRPr lang="en-US" smtClean="0">
              <a:solidFill>
                <a:srgbClr val="000000"/>
              </a:solidFill>
            </a:endParaRPr>
          </a:p>
        </p:txBody>
      </p:sp>
      <p:sp>
        <p:nvSpPr>
          <p:cNvPr id="539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rPr>
              <a:t>FROM SUSMAN, 2006</a:t>
            </a:r>
          </a:p>
          <a:p>
            <a:pPr eaLnBrk="1" hangingPunct="1">
              <a:spcBef>
                <a:spcPct val="0"/>
              </a:spcBef>
            </a:pPr>
            <a:r>
              <a:rPr lang="en-US" altLang="en-US" dirty="0" smtClean="0">
                <a:latin typeface="Arial" charset="0"/>
              </a:rPr>
              <a:t>Also, cortisol mobilizes energy for flight/fight; when it reaches a certain level, it triggers the stress response system to return to normal).</a:t>
            </a:r>
          </a:p>
          <a:p>
            <a:pPr eaLnBrk="1" hangingPunct="1">
              <a:spcBef>
                <a:spcPct val="0"/>
              </a:spcBef>
            </a:pPr>
            <a:r>
              <a:rPr lang="en-US" altLang="en-US" dirty="0" smtClean="0">
                <a:latin typeface="Arial" charset="0"/>
              </a:rPr>
              <a:t>Low cortisol in </a:t>
            </a:r>
            <a:r>
              <a:rPr lang="en-US" altLang="en-US" dirty="0" err="1" smtClean="0">
                <a:latin typeface="Arial" charset="0"/>
              </a:rPr>
              <a:t>McBurnett</a:t>
            </a:r>
            <a:r>
              <a:rPr lang="en-US" altLang="en-US" dirty="0" smtClean="0">
                <a:latin typeface="Arial" charset="0"/>
              </a:rPr>
              <a:t> et al 2000.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IT’S MORE THAN BEHAVIOR</a:t>
            </a:r>
          </a:p>
        </p:txBody>
      </p:sp>
      <p:sp>
        <p:nvSpPr>
          <p:cNvPr id="4" name="Slide Number Placeholder 3"/>
          <p:cNvSpPr>
            <a:spLocks noGrp="1"/>
          </p:cNvSpPr>
          <p:nvPr>
            <p:ph type="sldNum" sz="quarter" idx="5"/>
          </p:nvPr>
        </p:nvSpPr>
        <p:spPr/>
        <p:txBody>
          <a:bodyPr/>
          <a:lstStyle/>
          <a:p>
            <a:pPr>
              <a:defRPr/>
            </a:pPr>
            <a:fld id="{91BD5ADC-EE31-4205-8E3E-F02EDA9F0CB8}" type="slidenum">
              <a:rPr lang="en-US">
                <a:solidFill>
                  <a:prstClr val="black"/>
                </a:solidFill>
              </a:rPr>
              <a:pPr>
                <a:defRPr/>
              </a:pPr>
              <a:t>79</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9DFA6BC-C001-46E6-A029-D9982CDFD3E4}" type="slidenum">
              <a:rPr lang="en-US">
                <a:solidFill>
                  <a:prstClr val="black"/>
                </a:solidFill>
              </a:rPr>
              <a:pPr>
                <a:defRPr/>
              </a:pPr>
              <a:t>85</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Ross Greene.  Lost at School (p. 14-15).</a:t>
            </a:r>
          </a:p>
        </p:txBody>
      </p:sp>
      <p:sp>
        <p:nvSpPr>
          <p:cNvPr id="72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34B48FE-C8F2-4F7C-8EF2-94328F4125BC}" type="slidenum">
              <a:rPr lang="en-US" altLang="en-US">
                <a:solidFill>
                  <a:srgbClr val="000000"/>
                </a:solidFill>
              </a:rPr>
              <a:pPr eaLnBrk="1" hangingPunct="1"/>
              <a:t>97</a:t>
            </a:fld>
            <a:endParaRPr lang="en-US"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Ross Greene.  Lost at School (p. 14-15).</a:t>
            </a:r>
          </a:p>
        </p:txBody>
      </p:sp>
      <p:sp>
        <p:nvSpPr>
          <p:cNvPr id="72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0EFCEE-9BCB-4095-AD80-E3BB9FBA322E}" type="slidenum">
              <a:rPr lang="en-US" altLang="en-US">
                <a:solidFill>
                  <a:srgbClr val="000000"/>
                </a:solidFill>
              </a:rPr>
              <a:pPr eaLnBrk="1" hangingPunct="1"/>
              <a:t>101</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Charles Joseph Whitman (June 24, 1941 – August 1, 1966) was an engineering student and former U.S. Marine, who killed sixteen people and wounded thirty-two others in a mass shooting rampage in and around the Tower of the University of Texas in Austin on the afternoon of August 1, 1966. Three people were shot and killed inside the university's tower and eleven others were murdered after Whitman fired at random from the 28th-floor observation deck of the Main Building. Whitman was shot and killed by Austin police officer Houston McCoy.[1][2][3][4][5]</a:t>
            </a:r>
          </a:p>
          <a:p>
            <a:endParaRPr lang="en-US" altLang="en-US" dirty="0" smtClean="0"/>
          </a:p>
          <a:p>
            <a:r>
              <a:rPr lang="en-US" altLang="en-US" dirty="0" smtClean="0"/>
              <a:t>Prior to the shootings at the University of Texas, Whitman had murdered both his wife and mother in Austin. The shooting would remain the deadliest shooting on a U.S college campus until the Virginia Tech massacre in 2007.</a:t>
            </a:r>
          </a:p>
        </p:txBody>
      </p:sp>
      <p:sp>
        <p:nvSpPr>
          <p:cNvPr id="4" name="Slide Number Placeholder 3"/>
          <p:cNvSpPr>
            <a:spLocks noGrp="1"/>
          </p:cNvSpPr>
          <p:nvPr>
            <p:ph type="sldNum" sz="quarter" idx="5"/>
          </p:nvPr>
        </p:nvSpPr>
        <p:spPr/>
        <p:txBody>
          <a:bodyPr/>
          <a:lstStyle/>
          <a:p>
            <a:pPr>
              <a:defRPr/>
            </a:pPr>
            <a:fld id="{F6810CF4-FC0C-48B9-AA03-22A4B23DBBC4}"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Ross Greene.  Lost at School (p. 14-15).</a:t>
            </a:r>
          </a:p>
        </p:txBody>
      </p:sp>
      <p:sp>
        <p:nvSpPr>
          <p:cNvPr id="72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8D2EC3-D8F8-4C7F-A022-53451B49C4D1}" type="slidenum">
              <a:rPr lang="en-US" altLang="en-US">
                <a:solidFill>
                  <a:srgbClr val="000000"/>
                </a:solidFill>
              </a:rPr>
              <a:pPr eaLnBrk="1" hangingPunct="1"/>
              <a:t>102</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Source: Paul Tough </a:t>
            </a:r>
            <a:r>
              <a:rPr lang="en-US" altLang="en-US" i="1" smtClean="0"/>
              <a:t>How Children Succeed page xv.</a:t>
            </a:r>
            <a:endParaRPr lang="en-US" altLang="en-US" smtClean="0"/>
          </a:p>
        </p:txBody>
      </p:sp>
      <p:sp>
        <p:nvSpPr>
          <p:cNvPr id="73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3468FC9D-226E-4E6F-9124-7C870F5F1598}" type="slidenum">
              <a:rPr lang="en-US" smtClean="0">
                <a:solidFill>
                  <a:prstClr val="black"/>
                </a:solidFill>
                <a:latin typeface="Calibri" pitchFamily="34" charset="0"/>
              </a:rPr>
              <a:pPr>
                <a:defRPr/>
              </a:pPr>
              <a:t>104</a:t>
            </a:fld>
            <a:endParaRPr lang="en-US" smtClean="0">
              <a:solidFill>
                <a:prstClr val="black"/>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333399"/>
                </a:solidFill>
                <a:latin typeface="Comic Sans MS" pitchFamily="66" charset="0"/>
              </a:rPr>
              <a:t>Boys Town Social Skills</a:t>
            </a:r>
          </a:p>
          <a:p>
            <a:pPr eaLnBrk="1" hangingPunct="1">
              <a:spcBef>
                <a:spcPct val="0"/>
              </a:spcBef>
            </a:pPr>
            <a:endParaRPr lang="en-US" altLang="en-US" smtClean="0"/>
          </a:p>
        </p:txBody>
      </p:sp>
      <p:sp>
        <p:nvSpPr>
          <p:cNvPr id="73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C1E14AD8-423F-48ED-A9D9-C6B419565BBA}" type="slidenum">
              <a:rPr lang="en-US" smtClean="0">
                <a:solidFill>
                  <a:prstClr val="black"/>
                </a:solidFill>
                <a:latin typeface="Calibri" pitchFamily="34" charset="0"/>
              </a:rPr>
              <a:pPr>
                <a:defRPr/>
              </a:pPr>
              <a:t>105</a:t>
            </a:fld>
            <a:endParaRPr lang="en-US" smtClean="0">
              <a:solidFill>
                <a:prstClr val="black"/>
              </a:solidFill>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SPED is a service, not a place</a:t>
            </a:r>
          </a:p>
        </p:txBody>
      </p:sp>
      <p:sp>
        <p:nvSpPr>
          <p:cNvPr id="4" name="Slide Number Placeholder 3"/>
          <p:cNvSpPr>
            <a:spLocks noGrp="1"/>
          </p:cNvSpPr>
          <p:nvPr>
            <p:ph type="sldNum" sz="quarter" idx="5"/>
          </p:nvPr>
        </p:nvSpPr>
        <p:spPr/>
        <p:txBody>
          <a:bodyPr/>
          <a:lstStyle/>
          <a:p>
            <a:pPr>
              <a:defRPr/>
            </a:pPr>
            <a:fld id="{F167E3CA-4D1F-4092-8BB9-3BD24389ED1E}" type="slidenum">
              <a:rPr lang="en-US">
                <a:solidFill>
                  <a:prstClr val="black"/>
                </a:solidFill>
              </a:rPr>
              <a:pPr>
                <a:defRPr/>
              </a:pPr>
              <a:t>106</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Dunce Cap = Duns </a:t>
            </a:r>
            <a:r>
              <a:rPr lang="en-US" dirty="0" err="1" smtClean="0"/>
              <a:t>Scotus</a:t>
            </a:r>
            <a:r>
              <a:rPr lang="en-US" baseline="0" dirty="0" smtClean="0"/>
              <a:t> mentioned that wizards had pointy hats; reverse funnels.</a:t>
            </a:r>
            <a:endParaRPr lang="en-US" dirty="0"/>
          </a:p>
        </p:txBody>
      </p:sp>
      <p:sp>
        <p:nvSpPr>
          <p:cNvPr id="4" name="Slide Number Placeholder 3"/>
          <p:cNvSpPr>
            <a:spLocks noGrp="1"/>
          </p:cNvSpPr>
          <p:nvPr>
            <p:ph type="sldNum" sz="quarter" idx="10"/>
          </p:nvPr>
        </p:nvSpPr>
        <p:spPr/>
        <p:txBody>
          <a:bodyPr/>
          <a:lstStyle/>
          <a:p>
            <a:fld id="{CA967BD9-3907-48DE-9428-3FCB15069A70}" type="slidenum">
              <a:rPr lang="en-US" smtClean="0"/>
              <a:t>107</a:t>
            </a:fld>
            <a:endParaRPr lang="en-US"/>
          </a:p>
        </p:txBody>
      </p:sp>
    </p:spTree>
    <p:extLst>
      <p:ext uri="{BB962C8B-B14F-4D97-AF65-F5344CB8AC3E}">
        <p14:creationId xmlns:p14="http://schemas.microsoft.com/office/powerpoint/2010/main" val="548152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74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F6E238A-0AB3-4D01-92FF-EB38E7E28AE0}" type="slidenum">
              <a:rPr lang="en-US" altLang="en-US">
                <a:solidFill>
                  <a:srgbClr val="000000"/>
                </a:solidFill>
              </a:rPr>
              <a:pPr eaLnBrk="1" hangingPunct="1"/>
              <a:t>109</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THE PROBLEM WITH THESE IS THAT THEY FOCUS ON THE BEHAVIOR, NOT THE CHILD</a:t>
            </a:r>
          </a:p>
        </p:txBody>
      </p:sp>
      <p:sp>
        <p:nvSpPr>
          <p:cNvPr id="74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DFE8BE1-3671-421F-BE8B-2143C9BB6BB9}" type="slidenum">
              <a:rPr lang="en-US" altLang="en-US">
                <a:solidFill>
                  <a:srgbClr val="000000"/>
                </a:solidFill>
              </a:rPr>
              <a:pPr eaLnBrk="1" hangingPunct="1"/>
              <a:t>110</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0A0CF610-47E7-489E-B69A-5F9897ADA707}" type="slidenum">
              <a:rPr lang="en-US">
                <a:solidFill>
                  <a:prstClr val="black"/>
                </a:solidFill>
              </a:rPr>
              <a:pPr>
                <a:defRPr/>
              </a:pPr>
              <a:t>111</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44 </a:t>
            </a:r>
            <a:r>
              <a:rPr lang="en-US" altLang="en-US" dirty="0" err="1" smtClean="0"/>
              <a:t>Harv</a:t>
            </a:r>
            <a:r>
              <a:rPr lang="en-US" altLang="en-US" dirty="0" smtClean="0"/>
              <a:t>. C.R.-C.L. L. Rev. 547 (2009)</a:t>
            </a:r>
          </a:p>
          <a:p>
            <a:r>
              <a:rPr lang="en-US" altLang="en-US" dirty="0" smtClean="0"/>
              <a:t>Restorative Justice in Schools: Learning from Jena High School; </a:t>
            </a:r>
            <a:r>
              <a:rPr lang="en-US" altLang="en-US" dirty="0" err="1" smtClean="0"/>
              <a:t>Suvall</a:t>
            </a:r>
            <a:r>
              <a:rPr lang="en-US" altLang="en-US" dirty="0" smtClean="0"/>
              <a:t>, Cara</a:t>
            </a:r>
          </a:p>
        </p:txBody>
      </p:sp>
      <p:sp>
        <p:nvSpPr>
          <p:cNvPr id="4" name="Slide Number Placeholder 3"/>
          <p:cNvSpPr>
            <a:spLocks noGrp="1"/>
          </p:cNvSpPr>
          <p:nvPr>
            <p:ph type="sldNum" sz="quarter" idx="5"/>
          </p:nvPr>
        </p:nvSpPr>
        <p:spPr/>
        <p:txBody>
          <a:bodyPr/>
          <a:lstStyle/>
          <a:p>
            <a:pPr>
              <a:defRPr/>
            </a:pPr>
            <a:fld id="{0B586EAE-3710-4F08-BFEC-59432D6240CC}" type="slidenum">
              <a:rPr lang="en-US">
                <a:solidFill>
                  <a:prstClr val="black"/>
                </a:solidFill>
              </a:rPr>
              <a:pPr>
                <a:defRPr/>
              </a:pPr>
              <a:t>112</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Gresham</a:t>
            </a:r>
          </a:p>
        </p:txBody>
      </p:sp>
      <p:sp>
        <p:nvSpPr>
          <p:cNvPr id="4" name="Slide Number Placeholder 3"/>
          <p:cNvSpPr>
            <a:spLocks noGrp="1"/>
          </p:cNvSpPr>
          <p:nvPr>
            <p:ph type="sldNum" sz="quarter" idx="5"/>
          </p:nvPr>
        </p:nvSpPr>
        <p:spPr/>
        <p:txBody>
          <a:bodyPr/>
          <a:lstStyle/>
          <a:p>
            <a:pPr>
              <a:defRPr/>
            </a:pPr>
            <a:fld id="{0B586EAE-3710-4F08-BFEC-59432D6240CC}" type="slidenum">
              <a:rPr lang="en-US">
                <a:solidFill>
                  <a:prstClr val="black"/>
                </a:solidFill>
              </a:rPr>
              <a:pPr>
                <a:defRPr/>
              </a:pPr>
              <a:t>113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Charles Joseph Whitman (June 24, 1941 – August 1, 1966) was an engineering student and former U.S. Marine, who killed sixteen people and wounded thirty-two others in a mass shooting rampage in and around the Tower of the University of Texas in Austin on the afternoon of August 1, 1966. Three people were shot and killed inside the university's tower and eleven others were murdered after Whitman fired at random from the 28th-floor observation deck of the Main Building. Whitman was shot and killed by Austin police officer Houston McCoy.[1][2][3][4][5]</a:t>
            </a:r>
          </a:p>
          <a:p>
            <a:endParaRPr lang="en-US" altLang="en-US" dirty="0" smtClean="0"/>
          </a:p>
          <a:p>
            <a:r>
              <a:rPr lang="en-US" altLang="en-US" dirty="0" smtClean="0"/>
              <a:t>Prior to the shootings at the University of Texas, Whitman had murdered both his wife and mother in Austin. The shooting would remain the deadliest shooting on a U.S college campus until the Virginia Tech massacre in 2007.</a:t>
            </a:r>
          </a:p>
        </p:txBody>
      </p:sp>
      <p:sp>
        <p:nvSpPr>
          <p:cNvPr id="4" name="Slide Number Placeholder 3"/>
          <p:cNvSpPr>
            <a:spLocks noGrp="1"/>
          </p:cNvSpPr>
          <p:nvPr>
            <p:ph type="sldNum" sz="quarter" idx="5"/>
          </p:nvPr>
        </p:nvSpPr>
        <p:spPr/>
        <p:txBody>
          <a:bodyPr/>
          <a:lstStyle/>
          <a:p>
            <a:pPr>
              <a:defRPr/>
            </a:pPr>
            <a:fld id="{F6810CF4-FC0C-48B9-AA03-22A4B23DBBC4}" type="slidenum">
              <a:rPr lang="en-US">
                <a:solidFill>
                  <a:prstClr val="black"/>
                </a:solidFill>
              </a:rPr>
              <a:pPr>
                <a:defRPr/>
              </a:pPr>
              <a:t>6</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0" u="none" strike="noStrike" kern="1200" baseline="0" dirty="0" smtClean="0">
                <a:solidFill>
                  <a:schemeClr val="tx1"/>
                </a:solidFill>
                <a:latin typeface="+mn-lt"/>
                <a:ea typeface="+mn-ea"/>
                <a:cs typeface="+mn-cs"/>
              </a:rPr>
              <a:t>What Is Special About Special Education for Students with Emotional or Behavioral Disorders? </a:t>
            </a:r>
            <a:r>
              <a:rPr lang="en-US" sz="1200" b="0" i="0" u="none" strike="noStrike" kern="1200" baseline="0" dirty="0" smtClean="0">
                <a:solidFill>
                  <a:schemeClr val="tx1"/>
                </a:solidFill>
                <a:latin typeface="+mn-lt"/>
                <a:ea typeface="+mn-ea"/>
                <a:cs typeface="+mn-cs"/>
              </a:rPr>
              <a:t>Timothy J. Landrum, Melody </a:t>
            </a:r>
            <a:r>
              <a:rPr lang="en-US" sz="1200" b="0" i="0" u="none" strike="noStrike" kern="1200" baseline="0" dirty="0" err="1" smtClean="0">
                <a:solidFill>
                  <a:schemeClr val="tx1"/>
                </a:solidFill>
                <a:latin typeface="+mn-lt"/>
                <a:ea typeface="+mn-ea"/>
                <a:cs typeface="+mn-cs"/>
              </a:rPr>
              <a:t>Tankersley</a:t>
            </a:r>
            <a:r>
              <a:rPr lang="en-US" sz="1200" b="0" i="0" u="none" strike="noStrike" kern="1200" baseline="0" dirty="0" smtClean="0">
                <a:solidFill>
                  <a:schemeClr val="tx1"/>
                </a:solidFill>
                <a:latin typeface="+mn-lt"/>
                <a:ea typeface="+mn-ea"/>
                <a:cs typeface="+mn-cs"/>
              </a:rPr>
              <a:t> and James M. Kauffman</a:t>
            </a:r>
            <a:endParaRPr lang="en-US" altLang="en-US" dirty="0" smtClean="0"/>
          </a:p>
        </p:txBody>
      </p:sp>
      <p:sp>
        <p:nvSpPr>
          <p:cNvPr id="4" name="Slide Number Placeholder 3"/>
          <p:cNvSpPr>
            <a:spLocks noGrp="1"/>
          </p:cNvSpPr>
          <p:nvPr>
            <p:ph type="sldNum" sz="quarter" idx="5"/>
          </p:nvPr>
        </p:nvSpPr>
        <p:spPr/>
        <p:txBody>
          <a:bodyPr/>
          <a:lstStyle/>
          <a:p>
            <a:pPr>
              <a:defRPr/>
            </a:pPr>
            <a:fld id="{0B586EAE-3710-4F08-BFEC-59432D6240CC}" type="slidenum">
              <a:rPr lang="en-US">
                <a:solidFill>
                  <a:prstClr val="black"/>
                </a:solidFill>
              </a:rPr>
              <a:pPr>
                <a:defRPr/>
              </a:pPr>
              <a:t>114</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44 </a:t>
            </a:r>
            <a:r>
              <a:rPr lang="en-US" altLang="en-US" dirty="0" err="1" smtClean="0"/>
              <a:t>Harv</a:t>
            </a:r>
            <a:r>
              <a:rPr lang="en-US" altLang="en-US" dirty="0" smtClean="0"/>
              <a:t>. C.R.-C.L. L. Rev. 547 (2009)</a:t>
            </a:r>
          </a:p>
          <a:p>
            <a:r>
              <a:rPr lang="en-US" altLang="en-US" dirty="0" smtClean="0"/>
              <a:t>Restorative Justice in Schools: Learning from Jena High School; </a:t>
            </a:r>
            <a:r>
              <a:rPr lang="en-US" altLang="en-US" dirty="0" err="1" smtClean="0"/>
              <a:t>Suvall</a:t>
            </a:r>
            <a:r>
              <a:rPr lang="en-US" altLang="en-US" smtClean="0"/>
              <a:t>, Cara</a:t>
            </a:r>
          </a:p>
          <a:p>
            <a:endParaRPr lang="en-US" altLang="en-US" dirty="0" smtClean="0"/>
          </a:p>
        </p:txBody>
      </p:sp>
      <p:sp>
        <p:nvSpPr>
          <p:cNvPr id="4" name="Slide Number Placeholder 3"/>
          <p:cNvSpPr>
            <a:spLocks noGrp="1"/>
          </p:cNvSpPr>
          <p:nvPr>
            <p:ph type="sldNum" sz="quarter" idx="5"/>
          </p:nvPr>
        </p:nvSpPr>
        <p:spPr/>
        <p:txBody>
          <a:bodyPr/>
          <a:lstStyle/>
          <a:p>
            <a:pPr>
              <a:defRPr/>
            </a:pPr>
            <a:fld id="{0B586EAE-3710-4F08-BFEC-59432D6240CC}" type="slidenum">
              <a:rPr lang="en-US">
                <a:solidFill>
                  <a:prstClr val="black"/>
                </a:solidFill>
              </a:rPr>
              <a:pPr>
                <a:defRPr/>
              </a:pPr>
              <a:t>115</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0B586EAE-3710-4F08-BFEC-59432D6240CC}" type="slidenum">
              <a:rPr lang="en-US">
                <a:solidFill>
                  <a:prstClr val="black"/>
                </a:solidFill>
              </a:rPr>
              <a:pPr>
                <a:defRPr/>
              </a:pPr>
              <a:t>116</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Ross Greene.  Lost at School (p. 14-15).</a:t>
            </a:r>
          </a:p>
        </p:txBody>
      </p:sp>
      <p:sp>
        <p:nvSpPr>
          <p:cNvPr id="72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71DD9D2D-1B24-47B6-AB6E-0788CACC8E8C}" type="slidenum">
              <a:rPr lang="en-US" smtClean="0">
                <a:solidFill>
                  <a:srgbClr val="000000"/>
                </a:solidFill>
              </a:rPr>
              <a:pPr>
                <a:defRPr/>
              </a:pPr>
              <a:t>118</a:t>
            </a:fld>
            <a:endParaRPr lang="en-US"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 F. Skinner (1971), remarked that ‘when we</a:t>
            </a:r>
          </a:p>
          <a:p>
            <a:r>
              <a:rPr lang="en-US" altLang="en-US" smtClean="0"/>
              <a:t>punish a person for behaving badly, we leave it up to him to learn how to behave well’</a:t>
            </a:r>
          </a:p>
          <a:p>
            <a:r>
              <a:rPr lang="en-US" altLang="en-US" smtClean="0"/>
              <a:t>(p. 69). Beyond Freedom and Dignity.</a:t>
            </a:r>
          </a:p>
          <a:p>
            <a:endParaRPr lang="en-US" altLang="en-US" smtClean="0"/>
          </a:p>
        </p:txBody>
      </p:sp>
      <p:sp>
        <p:nvSpPr>
          <p:cNvPr id="4" name="Slide Number Placeholder 3"/>
          <p:cNvSpPr>
            <a:spLocks noGrp="1"/>
          </p:cNvSpPr>
          <p:nvPr>
            <p:ph type="sldNum" sz="quarter" idx="5"/>
          </p:nvPr>
        </p:nvSpPr>
        <p:spPr/>
        <p:txBody>
          <a:bodyPr/>
          <a:lstStyle/>
          <a:p>
            <a:pPr>
              <a:defRPr/>
            </a:pPr>
            <a:fld id="{D42A7B7F-F1FD-4D5D-9DF8-FE87B5DE37F4}" type="slidenum">
              <a:rPr lang="en-US">
                <a:solidFill>
                  <a:prstClr val="black"/>
                </a:solidFill>
              </a:rPr>
              <a:pPr>
                <a:defRPr/>
              </a:pPr>
              <a:t>119</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73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F238F42D-5E15-421B-92E3-386501942342}" type="slidenum">
              <a:rPr lang="en-US" smtClean="0">
                <a:solidFill>
                  <a:srgbClr val="000000"/>
                </a:solidFill>
              </a:rPr>
              <a:pPr>
                <a:defRPr/>
              </a:pPr>
              <a:t>128</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Charles Joseph Whitman (June 24, 1941 – August 1, 1966) was an engineering student and former U.S. Marine, who killed sixteen people and wounded thirty-two others in a mass shooting rampage in and around the Tower of the University of Texas in Austin on the afternoon of August 1, 1966. Three people were shot and killed inside the university's tower and eleven others were murdered after Whitman fired at random from the 28th-floor observation deck of the Main Building. Whitman was shot and killed by Austin police officer Houston McCoy.[1][2][3][4][5]</a:t>
            </a:r>
          </a:p>
          <a:p>
            <a:endParaRPr lang="en-US" altLang="en-US" dirty="0" smtClean="0"/>
          </a:p>
          <a:p>
            <a:r>
              <a:rPr lang="en-US" altLang="en-US" dirty="0" smtClean="0"/>
              <a:t>Prior to the shootings at the University of Texas, Whitman had murdered both his wife and mother in Austin. The shooting would remain the deadliest shooting on a U.S college campus until the Virginia Tech massacre in 2007.</a:t>
            </a:r>
          </a:p>
        </p:txBody>
      </p:sp>
      <p:sp>
        <p:nvSpPr>
          <p:cNvPr id="4" name="Slide Number Placeholder 3"/>
          <p:cNvSpPr>
            <a:spLocks noGrp="1"/>
          </p:cNvSpPr>
          <p:nvPr>
            <p:ph type="sldNum" sz="quarter" idx="5"/>
          </p:nvPr>
        </p:nvSpPr>
        <p:spPr/>
        <p:txBody>
          <a:bodyPr/>
          <a:lstStyle/>
          <a:p>
            <a:pPr>
              <a:defRPr/>
            </a:pPr>
            <a:fld id="{F6810CF4-FC0C-48B9-AA03-22A4B23DBBC4}" type="slidenum">
              <a:rPr lang="en-US">
                <a:solidFill>
                  <a:prstClr val="black"/>
                </a:solidFill>
              </a:rPr>
              <a:pPr>
                <a:defRPr/>
              </a:pPr>
              <a:t>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http://www.centex-communitydashboards.org/rb21/DisciplinaryReferrals.php</a:t>
            </a:r>
          </a:p>
        </p:txBody>
      </p:sp>
      <p:sp>
        <p:nvSpPr>
          <p:cNvPr id="4" name="Slide Number Placeholder 3"/>
          <p:cNvSpPr>
            <a:spLocks noGrp="1"/>
          </p:cNvSpPr>
          <p:nvPr>
            <p:ph type="sldNum" sz="quarter" idx="5"/>
          </p:nvPr>
        </p:nvSpPr>
        <p:spPr/>
        <p:txBody>
          <a:bodyPr/>
          <a:lstStyle/>
          <a:p>
            <a:pPr>
              <a:defRPr/>
            </a:pPr>
            <a:fld id="{0A32BB26-7D09-4E44-9F31-E3F4F7FAEE82}" type="slidenum">
              <a:rPr lang="en-US">
                <a:solidFill>
                  <a:prstClr val="black"/>
                </a:solidFill>
              </a:rPr>
              <a:pPr>
                <a:def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755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21C74AD-E657-481A-B18E-651ED6701F3A}" type="slidenum">
              <a:rPr lang="en-US" altLang="en-US">
                <a:solidFill>
                  <a:srgbClr val="000000"/>
                </a:solidFill>
                <a:latin typeface="Arial" charset="0"/>
              </a:rPr>
              <a:pPr eaLnBrk="1" hangingPunct="1">
                <a:spcBef>
                  <a:spcPct val="0"/>
                </a:spcBef>
                <a:defRPr/>
              </a:pPr>
              <a:t>11</a:t>
            </a:fld>
            <a:endParaRPr lang="en-US" altLang="en-US">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755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21C74AD-E657-481A-B18E-651ED6701F3A}" type="slidenum">
              <a:rPr lang="en-US" altLang="en-US">
                <a:solidFill>
                  <a:srgbClr val="000000"/>
                </a:solidFill>
                <a:latin typeface="Arial" charset="0"/>
              </a:rPr>
              <a:pPr eaLnBrk="1" hangingPunct="1">
                <a:spcBef>
                  <a:spcPct val="0"/>
                </a:spcBef>
                <a:defRPr/>
              </a:pPr>
              <a:t>12</a:t>
            </a:fld>
            <a:endParaRPr lang="en-US" altLang="en-US">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602D5EA-9DD5-4B0B-9C33-54D1C3A5583E}" type="slidenum">
              <a:rPr lang="en-US"/>
              <a:pPr>
                <a:defRPr/>
              </a:pPr>
              <a:t>‹#›</a:t>
            </a:fld>
            <a:endParaRPr lang="en-US"/>
          </a:p>
        </p:txBody>
      </p:sp>
    </p:spTree>
    <p:extLst>
      <p:ext uri="{BB962C8B-B14F-4D97-AF65-F5344CB8AC3E}">
        <p14:creationId xmlns:p14="http://schemas.microsoft.com/office/powerpoint/2010/main" val="383222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129ADAB-E820-44DA-94A2-6E732892A38C}" type="slidenum">
              <a:rPr lang="en-US"/>
              <a:pPr>
                <a:defRPr/>
              </a:pPr>
              <a:t>‹#›</a:t>
            </a:fld>
            <a:endParaRPr lang="en-US"/>
          </a:p>
        </p:txBody>
      </p:sp>
    </p:spTree>
    <p:extLst>
      <p:ext uri="{BB962C8B-B14F-4D97-AF65-F5344CB8AC3E}">
        <p14:creationId xmlns:p14="http://schemas.microsoft.com/office/powerpoint/2010/main" val="38132599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D21CFADA-5F3F-42FD-B9AF-F6455DEDAF36}" type="datetimeFigureOut">
              <a:rPr lang="en-US"/>
              <a:pPr>
                <a:defRPr/>
              </a:pPr>
              <a:t>9/15/2014</a:t>
            </a:fld>
            <a:endParaRPr lang="en-US"/>
          </a:p>
        </p:txBody>
      </p:sp>
      <p:sp>
        <p:nvSpPr>
          <p:cNvPr id="10" name="Footer Placeholder 5"/>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A439CCC-2D81-45F9-BABA-5A071CB2B090}" type="slidenum">
              <a:rPr lang="en-US"/>
              <a:pPr>
                <a:defRPr/>
              </a:pPr>
              <a:t>‹#›</a:t>
            </a:fld>
            <a:endParaRPr lang="en-US"/>
          </a:p>
        </p:txBody>
      </p:sp>
    </p:spTree>
    <p:extLst>
      <p:ext uri="{BB962C8B-B14F-4D97-AF65-F5344CB8AC3E}">
        <p14:creationId xmlns:p14="http://schemas.microsoft.com/office/powerpoint/2010/main" val="34977013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349C1815-C091-4F99-9EFD-49B2C0F25C74}" type="datetimeFigureOut">
              <a:rPr lang="en-US"/>
              <a:pPr>
                <a:defRPr/>
              </a:pPr>
              <a:t>9/15/2014</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9251E775-EBB9-4229-BE1B-39C8E6A4248B}" type="slidenum">
              <a:rPr lang="en-US"/>
              <a:pPr>
                <a:defRPr/>
              </a:pPr>
              <a:t>‹#›</a:t>
            </a:fld>
            <a:endParaRPr lang="en-US"/>
          </a:p>
        </p:txBody>
      </p:sp>
    </p:spTree>
    <p:extLst>
      <p:ext uri="{BB962C8B-B14F-4D97-AF65-F5344CB8AC3E}">
        <p14:creationId xmlns:p14="http://schemas.microsoft.com/office/powerpoint/2010/main" val="3217175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348D4B69-5360-4CAD-80FF-8F35AC7D4530}" type="datetimeFigureOut">
              <a:rPr lang="en-US"/>
              <a:pPr>
                <a:defRPr/>
              </a:pPr>
              <a:t>9/15/2014</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6E645C26-A997-4407-8078-E30F4F61DD6E}" type="slidenum">
              <a:rPr lang="en-US"/>
              <a:pPr>
                <a:defRPr/>
              </a:pPr>
              <a:t>‹#›</a:t>
            </a:fld>
            <a:endParaRPr lang="en-US"/>
          </a:p>
        </p:txBody>
      </p:sp>
    </p:spTree>
    <p:extLst>
      <p:ext uri="{BB962C8B-B14F-4D97-AF65-F5344CB8AC3E}">
        <p14:creationId xmlns:p14="http://schemas.microsoft.com/office/powerpoint/2010/main" val="10360955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D6474A-1921-46D1-B776-35FC12413FB8}" type="slidenum">
              <a:rPr lang="en-US"/>
              <a:pPr>
                <a:defRPr/>
              </a:pPr>
              <a:t>‹#›</a:t>
            </a:fld>
            <a:endParaRPr lang="en-US"/>
          </a:p>
        </p:txBody>
      </p:sp>
    </p:spTree>
    <p:extLst>
      <p:ext uri="{BB962C8B-B14F-4D97-AF65-F5344CB8AC3E}">
        <p14:creationId xmlns:p14="http://schemas.microsoft.com/office/powerpoint/2010/main" val="42640676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2C67547-CBD3-4B5A-9B49-231F3FD52CDD}" type="slidenum">
              <a:rPr lang="en-US"/>
              <a:pPr>
                <a:defRPr/>
              </a:pPr>
              <a:t>‹#›</a:t>
            </a:fld>
            <a:endParaRPr lang="en-US"/>
          </a:p>
        </p:txBody>
      </p:sp>
    </p:spTree>
    <p:extLst>
      <p:ext uri="{BB962C8B-B14F-4D97-AF65-F5344CB8AC3E}">
        <p14:creationId xmlns:p14="http://schemas.microsoft.com/office/powerpoint/2010/main" val="17044039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CF9B704-9062-48F1-9BD7-D7DCF0300268}" type="slidenum">
              <a:rPr lang="en-US"/>
              <a:pPr>
                <a:defRPr/>
              </a:pPr>
              <a:t>‹#›</a:t>
            </a:fld>
            <a:endParaRPr lang="en-US"/>
          </a:p>
        </p:txBody>
      </p:sp>
    </p:spTree>
    <p:extLst>
      <p:ext uri="{BB962C8B-B14F-4D97-AF65-F5344CB8AC3E}">
        <p14:creationId xmlns:p14="http://schemas.microsoft.com/office/powerpoint/2010/main" val="16799926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E5EE4C5-06DD-41BF-8933-93038860C275}" type="slidenum">
              <a:rPr lang="en-US"/>
              <a:pPr>
                <a:defRPr/>
              </a:pPr>
              <a:t>‹#›</a:t>
            </a:fld>
            <a:endParaRPr lang="en-US"/>
          </a:p>
        </p:txBody>
      </p:sp>
    </p:spTree>
    <p:extLst>
      <p:ext uri="{BB962C8B-B14F-4D97-AF65-F5344CB8AC3E}">
        <p14:creationId xmlns:p14="http://schemas.microsoft.com/office/powerpoint/2010/main" val="28936687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FBC1DD-6BD5-47E3-AC5A-10A907989F93}" type="slidenum">
              <a:rPr lang="en-US"/>
              <a:pPr>
                <a:defRPr/>
              </a:pPr>
              <a:t>‹#›</a:t>
            </a:fld>
            <a:endParaRPr lang="en-US"/>
          </a:p>
        </p:txBody>
      </p:sp>
    </p:spTree>
    <p:extLst>
      <p:ext uri="{BB962C8B-B14F-4D97-AF65-F5344CB8AC3E}">
        <p14:creationId xmlns:p14="http://schemas.microsoft.com/office/powerpoint/2010/main" val="937618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BD86AF9-50B1-4C31-8AA0-1FA71A2EC3A9}" type="slidenum">
              <a:rPr lang="en-US"/>
              <a:pPr>
                <a:defRPr/>
              </a:pPr>
              <a:t>‹#›</a:t>
            </a:fld>
            <a:endParaRPr lang="en-US"/>
          </a:p>
        </p:txBody>
      </p:sp>
    </p:spTree>
    <p:extLst>
      <p:ext uri="{BB962C8B-B14F-4D97-AF65-F5344CB8AC3E}">
        <p14:creationId xmlns:p14="http://schemas.microsoft.com/office/powerpoint/2010/main" val="4208180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46486DA-77AA-4450-94B3-D6B3133228C8}" type="slidenum">
              <a:rPr lang="en-US"/>
              <a:pPr>
                <a:defRPr/>
              </a:pPr>
              <a:t>‹#›</a:t>
            </a:fld>
            <a:endParaRPr lang="en-US"/>
          </a:p>
        </p:txBody>
      </p:sp>
    </p:spTree>
    <p:extLst>
      <p:ext uri="{BB962C8B-B14F-4D97-AF65-F5344CB8AC3E}">
        <p14:creationId xmlns:p14="http://schemas.microsoft.com/office/powerpoint/2010/main" val="312877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6A51CA-3AF2-42C7-9107-7127ABCA85C9}" type="slidenum">
              <a:rPr lang="en-US"/>
              <a:pPr>
                <a:defRPr/>
              </a:pPr>
              <a:t>‹#›</a:t>
            </a:fld>
            <a:endParaRPr lang="en-US"/>
          </a:p>
        </p:txBody>
      </p:sp>
    </p:spTree>
    <p:extLst>
      <p:ext uri="{BB962C8B-B14F-4D97-AF65-F5344CB8AC3E}">
        <p14:creationId xmlns:p14="http://schemas.microsoft.com/office/powerpoint/2010/main" val="15795796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B8B3A0-986B-4870-A3F4-B1D019175B9B}" type="slidenum">
              <a:rPr lang="en-US"/>
              <a:pPr>
                <a:defRPr/>
              </a:pPr>
              <a:t>‹#›</a:t>
            </a:fld>
            <a:endParaRPr lang="en-US"/>
          </a:p>
        </p:txBody>
      </p:sp>
    </p:spTree>
    <p:extLst>
      <p:ext uri="{BB962C8B-B14F-4D97-AF65-F5344CB8AC3E}">
        <p14:creationId xmlns:p14="http://schemas.microsoft.com/office/powerpoint/2010/main" val="26293267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12C965C-16A4-4EF0-A019-FC8F2858580E}" type="slidenum">
              <a:rPr lang="en-US"/>
              <a:pPr>
                <a:defRPr/>
              </a:pPr>
              <a:t>‹#›</a:t>
            </a:fld>
            <a:endParaRPr lang="en-US"/>
          </a:p>
        </p:txBody>
      </p:sp>
    </p:spTree>
    <p:extLst>
      <p:ext uri="{BB962C8B-B14F-4D97-AF65-F5344CB8AC3E}">
        <p14:creationId xmlns:p14="http://schemas.microsoft.com/office/powerpoint/2010/main" val="30986959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706D086-B92C-49C5-9538-F9DEBB3986DC}" type="slidenum">
              <a:rPr lang="en-US"/>
              <a:pPr>
                <a:defRPr/>
              </a:pPr>
              <a:t>‹#›</a:t>
            </a:fld>
            <a:endParaRPr lang="en-US"/>
          </a:p>
        </p:txBody>
      </p:sp>
    </p:spTree>
    <p:extLst>
      <p:ext uri="{BB962C8B-B14F-4D97-AF65-F5344CB8AC3E}">
        <p14:creationId xmlns:p14="http://schemas.microsoft.com/office/powerpoint/2010/main" val="1727142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416A9B-D596-46AA-9510-D58AFD4E1888}" type="slidenum">
              <a:rPr lang="en-US"/>
              <a:pPr>
                <a:defRPr/>
              </a:pPr>
              <a:t>‹#›</a:t>
            </a:fld>
            <a:endParaRPr lang="en-US"/>
          </a:p>
        </p:txBody>
      </p:sp>
    </p:spTree>
    <p:extLst>
      <p:ext uri="{BB962C8B-B14F-4D97-AF65-F5344CB8AC3E}">
        <p14:creationId xmlns:p14="http://schemas.microsoft.com/office/powerpoint/2010/main" val="8963695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F7940A6-C66F-4F8A-BE50-7DB4883CA523}" type="slidenum">
              <a:rPr lang="en-US"/>
              <a:pPr>
                <a:defRPr/>
              </a:pPr>
              <a:t>‹#›</a:t>
            </a:fld>
            <a:endParaRPr lang="en-US"/>
          </a:p>
        </p:txBody>
      </p:sp>
    </p:spTree>
    <p:extLst>
      <p:ext uri="{BB962C8B-B14F-4D97-AF65-F5344CB8AC3E}">
        <p14:creationId xmlns:p14="http://schemas.microsoft.com/office/powerpoint/2010/main" val="615982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90E5ADB-7368-404E-AC71-665EDB24892F}" type="slidenum">
              <a:rPr lang="en-US"/>
              <a:pPr>
                <a:defRPr/>
              </a:pPr>
              <a:t>‹#›</a:t>
            </a:fld>
            <a:endParaRPr lang="en-US"/>
          </a:p>
        </p:txBody>
      </p:sp>
    </p:spTree>
    <p:extLst>
      <p:ext uri="{BB962C8B-B14F-4D97-AF65-F5344CB8AC3E}">
        <p14:creationId xmlns:p14="http://schemas.microsoft.com/office/powerpoint/2010/main" val="3202693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F0D28EF-4097-4466-9357-79B983689B8D}" type="slidenum">
              <a:rPr lang="en-US"/>
              <a:pPr>
                <a:defRPr/>
              </a:pPr>
              <a:t>‹#›</a:t>
            </a:fld>
            <a:endParaRPr lang="en-US"/>
          </a:p>
        </p:txBody>
      </p:sp>
    </p:spTree>
    <p:extLst>
      <p:ext uri="{BB962C8B-B14F-4D97-AF65-F5344CB8AC3E}">
        <p14:creationId xmlns:p14="http://schemas.microsoft.com/office/powerpoint/2010/main" val="21222942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8251E87-BED3-4185-A402-959024B2E4CC}" type="slidenum">
              <a:rPr lang="en-US"/>
              <a:pPr>
                <a:defRPr/>
              </a:pPr>
              <a:t>‹#›</a:t>
            </a:fld>
            <a:endParaRPr lang="en-US"/>
          </a:p>
        </p:txBody>
      </p:sp>
    </p:spTree>
    <p:extLst>
      <p:ext uri="{BB962C8B-B14F-4D97-AF65-F5344CB8AC3E}">
        <p14:creationId xmlns:p14="http://schemas.microsoft.com/office/powerpoint/2010/main" val="3273480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59D8B11-A429-46BF-ABAE-A61472566423}" type="slidenum">
              <a:rPr lang="en-US"/>
              <a:pPr>
                <a:defRPr/>
              </a:pPr>
              <a:t>‹#›</a:t>
            </a:fld>
            <a:endParaRPr lang="en-US"/>
          </a:p>
        </p:txBody>
      </p:sp>
    </p:spTree>
    <p:extLst>
      <p:ext uri="{BB962C8B-B14F-4D97-AF65-F5344CB8AC3E}">
        <p14:creationId xmlns:p14="http://schemas.microsoft.com/office/powerpoint/2010/main" val="25604258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B07352E-DF72-44E9-A79A-9B3282F560FB}" type="slidenum">
              <a:rPr lang="en-US"/>
              <a:pPr>
                <a:defRPr/>
              </a:pPr>
              <a:t>‹#›</a:t>
            </a:fld>
            <a:endParaRPr lang="en-US"/>
          </a:p>
        </p:txBody>
      </p:sp>
    </p:spTree>
    <p:extLst>
      <p:ext uri="{BB962C8B-B14F-4D97-AF65-F5344CB8AC3E}">
        <p14:creationId xmlns:p14="http://schemas.microsoft.com/office/powerpoint/2010/main" val="1440511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C5683DF-9F06-48E1-AC3E-D5842B27A4F1}" type="slidenum">
              <a:rPr lang="en-US"/>
              <a:pPr>
                <a:defRPr/>
              </a:pPr>
              <a:t>‹#›</a:t>
            </a:fld>
            <a:endParaRPr lang="en-US"/>
          </a:p>
        </p:txBody>
      </p:sp>
    </p:spTree>
    <p:extLst>
      <p:ext uri="{BB962C8B-B14F-4D97-AF65-F5344CB8AC3E}">
        <p14:creationId xmlns:p14="http://schemas.microsoft.com/office/powerpoint/2010/main" val="38100294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BE3B9D5-8A09-4163-9259-9AC9C09E0D7A}" type="slidenum">
              <a:rPr lang="en-US"/>
              <a:pPr>
                <a:defRPr/>
              </a:pPr>
              <a:t>‹#›</a:t>
            </a:fld>
            <a:endParaRPr lang="en-US"/>
          </a:p>
        </p:txBody>
      </p:sp>
    </p:spTree>
    <p:extLst>
      <p:ext uri="{BB962C8B-B14F-4D97-AF65-F5344CB8AC3E}">
        <p14:creationId xmlns:p14="http://schemas.microsoft.com/office/powerpoint/2010/main" val="23287838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AC29214-F7D4-4074-840F-6D928DE7F080}" type="slidenum">
              <a:rPr lang="en-US"/>
              <a:pPr>
                <a:defRPr/>
              </a:pPr>
              <a:t>‹#›</a:t>
            </a:fld>
            <a:endParaRPr lang="en-US"/>
          </a:p>
        </p:txBody>
      </p:sp>
    </p:spTree>
    <p:extLst>
      <p:ext uri="{BB962C8B-B14F-4D97-AF65-F5344CB8AC3E}">
        <p14:creationId xmlns:p14="http://schemas.microsoft.com/office/powerpoint/2010/main" val="1741035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392593D-2456-438B-9999-179D5D656145}" type="slidenum">
              <a:rPr lang="en-US"/>
              <a:pPr>
                <a:defRPr/>
              </a:pPr>
              <a:t>‹#›</a:t>
            </a:fld>
            <a:endParaRPr lang="en-US"/>
          </a:p>
        </p:txBody>
      </p:sp>
    </p:spTree>
    <p:extLst>
      <p:ext uri="{BB962C8B-B14F-4D97-AF65-F5344CB8AC3E}">
        <p14:creationId xmlns:p14="http://schemas.microsoft.com/office/powerpoint/2010/main" val="16922421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F027DCF-BAD7-4CC3-8DCB-E4A5E8A0CFAE}" type="slidenum">
              <a:rPr lang="en-US"/>
              <a:pPr>
                <a:defRPr/>
              </a:pPr>
              <a:t>‹#›</a:t>
            </a:fld>
            <a:endParaRPr lang="en-US"/>
          </a:p>
        </p:txBody>
      </p:sp>
    </p:spTree>
    <p:extLst>
      <p:ext uri="{BB962C8B-B14F-4D97-AF65-F5344CB8AC3E}">
        <p14:creationId xmlns:p14="http://schemas.microsoft.com/office/powerpoint/2010/main" val="3681551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E969856-D883-43CB-9415-C360482E21C7}" type="slidenum">
              <a:rPr lang="en-US"/>
              <a:pPr>
                <a:defRPr/>
              </a:pPr>
              <a:t>‹#›</a:t>
            </a:fld>
            <a:endParaRPr lang="en-US"/>
          </a:p>
        </p:txBody>
      </p:sp>
    </p:spTree>
    <p:extLst>
      <p:ext uri="{BB962C8B-B14F-4D97-AF65-F5344CB8AC3E}">
        <p14:creationId xmlns:p14="http://schemas.microsoft.com/office/powerpoint/2010/main" val="14068819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FF0975-0A35-4AA2-8046-525CDF21E55F}" type="slidenum">
              <a:rPr lang="en-US"/>
              <a:pPr>
                <a:defRPr/>
              </a:pPr>
              <a:t>‹#›</a:t>
            </a:fld>
            <a:endParaRPr lang="en-US"/>
          </a:p>
        </p:txBody>
      </p:sp>
    </p:spTree>
    <p:extLst>
      <p:ext uri="{BB962C8B-B14F-4D97-AF65-F5344CB8AC3E}">
        <p14:creationId xmlns:p14="http://schemas.microsoft.com/office/powerpoint/2010/main" val="3922044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F89404-2910-4E9F-B8E8-82F3EA9FCDA6}" type="slidenum">
              <a:rPr lang="en-US"/>
              <a:pPr>
                <a:defRPr/>
              </a:pPr>
              <a:t>‹#›</a:t>
            </a:fld>
            <a:endParaRPr lang="en-US"/>
          </a:p>
        </p:txBody>
      </p:sp>
    </p:spTree>
    <p:extLst>
      <p:ext uri="{BB962C8B-B14F-4D97-AF65-F5344CB8AC3E}">
        <p14:creationId xmlns:p14="http://schemas.microsoft.com/office/powerpoint/2010/main" val="5328948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B23E22F-2A83-4C53-846D-CD67A4022C3D}" type="slidenum">
              <a:rPr lang="en-US"/>
              <a:pPr>
                <a:defRPr/>
              </a:pPr>
              <a:t>‹#›</a:t>
            </a:fld>
            <a:endParaRPr lang="en-US"/>
          </a:p>
        </p:txBody>
      </p:sp>
    </p:spTree>
    <p:extLst>
      <p:ext uri="{BB962C8B-B14F-4D97-AF65-F5344CB8AC3E}">
        <p14:creationId xmlns:p14="http://schemas.microsoft.com/office/powerpoint/2010/main" val="41290803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ECE98F5-3897-466E-A6BA-39093780B3AB}" type="slidenum">
              <a:rPr lang="en-US"/>
              <a:pPr>
                <a:defRPr/>
              </a:pPr>
              <a:t>‹#›</a:t>
            </a:fld>
            <a:endParaRPr lang="en-US"/>
          </a:p>
        </p:txBody>
      </p:sp>
    </p:spTree>
    <p:extLst>
      <p:ext uri="{BB962C8B-B14F-4D97-AF65-F5344CB8AC3E}">
        <p14:creationId xmlns:p14="http://schemas.microsoft.com/office/powerpoint/2010/main" val="579364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21F37A-2944-40B6-9502-EB8A8C928585}" type="slidenum">
              <a:rPr lang="en-US"/>
              <a:pPr>
                <a:defRPr/>
              </a:pPr>
              <a:t>‹#›</a:t>
            </a:fld>
            <a:endParaRPr lang="en-US"/>
          </a:p>
        </p:txBody>
      </p:sp>
    </p:spTree>
    <p:extLst>
      <p:ext uri="{BB962C8B-B14F-4D97-AF65-F5344CB8AC3E}">
        <p14:creationId xmlns:p14="http://schemas.microsoft.com/office/powerpoint/2010/main" val="296461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DE534B-39BC-4461-9F95-8FDEC9FB419C}" type="slidenum">
              <a:rPr lang="en-US"/>
              <a:pPr>
                <a:defRPr/>
              </a:pPr>
              <a:t>‹#›</a:t>
            </a:fld>
            <a:endParaRPr lang="en-US"/>
          </a:p>
        </p:txBody>
      </p:sp>
    </p:spTree>
    <p:extLst>
      <p:ext uri="{BB962C8B-B14F-4D97-AF65-F5344CB8AC3E}">
        <p14:creationId xmlns:p14="http://schemas.microsoft.com/office/powerpoint/2010/main" val="3168426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AE3CBF-4492-4FE4-9A39-BFF663DE5826}" type="slidenum">
              <a:rPr lang="en-US"/>
              <a:pPr>
                <a:defRPr/>
              </a:pPr>
              <a:t>‹#›</a:t>
            </a:fld>
            <a:endParaRPr lang="en-US"/>
          </a:p>
        </p:txBody>
      </p:sp>
    </p:spTree>
    <p:extLst>
      <p:ext uri="{BB962C8B-B14F-4D97-AF65-F5344CB8AC3E}">
        <p14:creationId xmlns:p14="http://schemas.microsoft.com/office/powerpoint/2010/main" val="1871076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09AEA5-D4C9-47E2-BD7F-3CBF64183E33}" type="slidenum">
              <a:rPr lang="en-US"/>
              <a:pPr>
                <a:defRPr/>
              </a:pPr>
              <a:t>‹#›</a:t>
            </a:fld>
            <a:endParaRPr lang="en-US"/>
          </a:p>
        </p:txBody>
      </p:sp>
    </p:spTree>
    <p:extLst>
      <p:ext uri="{BB962C8B-B14F-4D97-AF65-F5344CB8AC3E}">
        <p14:creationId xmlns:p14="http://schemas.microsoft.com/office/powerpoint/2010/main" val="2377893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3FC7AF1-EB33-42E8-9AD2-5D13C9BC4682}" type="slidenum">
              <a:rPr lang="en-US"/>
              <a:pPr>
                <a:defRPr/>
              </a:pPr>
              <a:t>‹#›</a:t>
            </a:fld>
            <a:endParaRPr lang="en-US"/>
          </a:p>
        </p:txBody>
      </p:sp>
    </p:spTree>
    <p:extLst>
      <p:ext uri="{BB962C8B-B14F-4D97-AF65-F5344CB8AC3E}">
        <p14:creationId xmlns:p14="http://schemas.microsoft.com/office/powerpoint/2010/main" val="13251316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B747F2-67B8-4CE1-9B4E-64984267403B}" type="slidenum">
              <a:rPr lang="en-US"/>
              <a:pPr>
                <a:defRPr/>
              </a:pPr>
              <a:t>‹#›</a:t>
            </a:fld>
            <a:endParaRPr lang="en-US"/>
          </a:p>
        </p:txBody>
      </p:sp>
    </p:spTree>
    <p:extLst>
      <p:ext uri="{BB962C8B-B14F-4D97-AF65-F5344CB8AC3E}">
        <p14:creationId xmlns:p14="http://schemas.microsoft.com/office/powerpoint/2010/main" val="2643006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407342D-CF4C-45A0-984B-090647EC8545}" type="slidenum">
              <a:rPr lang="en-US"/>
              <a:pPr>
                <a:defRPr/>
              </a:pPr>
              <a:t>‹#›</a:t>
            </a:fld>
            <a:endParaRPr lang="en-US"/>
          </a:p>
        </p:txBody>
      </p:sp>
    </p:spTree>
    <p:extLst>
      <p:ext uri="{BB962C8B-B14F-4D97-AF65-F5344CB8AC3E}">
        <p14:creationId xmlns:p14="http://schemas.microsoft.com/office/powerpoint/2010/main" val="11201261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4ED1FC4-88B0-48D6-A8A2-38B83689314E}" type="slidenum">
              <a:rPr lang="en-US"/>
              <a:pPr>
                <a:defRPr/>
              </a:pPr>
              <a:t>‹#›</a:t>
            </a:fld>
            <a:endParaRPr lang="en-US"/>
          </a:p>
        </p:txBody>
      </p:sp>
    </p:spTree>
    <p:extLst>
      <p:ext uri="{BB962C8B-B14F-4D97-AF65-F5344CB8AC3E}">
        <p14:creationId xmlns:p14="http://schemas.microsoft.com/office/powerpoint/2010/main" val="12328817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5C9A0E-CF23-4A80-82E8-819CC2741B46}" type="slidenum">
              <a:rPr lang="en-US"/>
              <a:pPr>
                <a:defRPr/>
              </a:pPr>
              <a:t>‹#›</a:t>
            </a:fld>
            <a:endParaRPr lang="en-US"/>
          </a:p>
        </p:txBody>
      </p:sp>
    </p:spTree>
    <p:extLst>
      <p:ext uri="{BB962C8B-B14F-4D97-AF65-F5344CB8AC3E}">
        <p14:creationId xmlns:p14="http://schemas.microsoft.com/office/powerpoint/2010/main" val="3963279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071200-B8D0-478A-AAE5-799428B09DF4}" type="slidenum">
              <a:rPr lang="en-US"/>
              <a:pPr>
                <a:defRPr/>
              </a:pPr>
              <a:t>‹#›</a:t>
            </a:fld>
            <a:endParaRPr lang="en-US"/>
          </a:p>
        </p:txBody>
      </p:sp>
    </p:spTree>
    <p:extLst>
      <p:ext uri="{BB962C8B-B14F-4D97-AF65-F5344CB8AC3E}">
        <p14:creationId xmlns:p14="http://schemas.microsoft.com/office/powerpoint/2010/main" val="23005240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75C3CC-74E0-4C66-A3FD-F4BF031B85E7}" type="slidenum">
              <a:rPr lang="en-US"/>
              <a:pPr>
                <a:defRPr/>
              </a:pPr>
              <a:t>‹#›</a:t>
            </a:fld>
            <a:endParaRPr lang="en-US"/>
          </a:p>
        </p:txBody>
      </p:sp>
    </p:spTree>
    <p:extLst>
      <p:ext uri="{BB962C8B-B14F-4D97-AF65-F5344CB8AC3E}">
        <p14:creationId xmlns:p14="http://schemas.microsoft.com/office/powerpoint/2010/main" val="15474758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886C9F-3254-4050-A823-2B1ACA9C5658}" type="slidenum">
              <a:rPr lang="en-US"/>
              <a:pPr>
                <a:defRPr/>
              </a:pPr>
              <a:t>‹#›</a:t>
            </a:fld>
            <a:endParaRPr lang="en-US"/>
          </a:p>
        </p:txBody>
      </p:sp>
    </p:spTree>
    <p:extLst>
      <p:ext uri="{BB962C8B-B14F-4D97-AF65-F5344CB8AC3E}">
        <p14:creationId xmlns:p14="http://schemas.microsoft.com/office/powerpoint/2010/main" val="3318922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96D813AB-4318-4F62-973D-EB2FAC4AB47F}" type="slidenum">
              <a:rPr lang="en-US"/>
              <a:pPr>
                <a:defRPr/>
              </a:pPr>
              <a:t>‹#›</a:t>
            </a:fld>
            <a:endParaRPr lang="en-US"/>
          </a:p>
        </p:txBody>
      </p:sp>
    </p:spTree>
    <p:extLst>
      <p:ext uri="{BB962C8B-B14F-4D97-AF65-F5344CB8AC3E}">
        <p14:creationId xmlns:p14="http://schemas.microsoft.com/office/powerpoint/2010/main" val="38023569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44EEDFE-242C-4B7F-9DE1-64C3BFB22EF5}" type="slidenum">
              <a:rPr lang="en-US"/>
              <a:pPr>
                <a:defRPr/>
              </a:pPr>
              <a:t>‹#›</a:t>
            </a:fld>
            <a:endParaRPr lang="en-US"/>
          </a:p>
        </p:txBody>
      </p:sp>
    </p:spTree>
    <p:extLst>
      <p:ext uri="{BB962C8B-B14F-4D97-AF65-F5344CB8AC3E}">
        <p14:creationId xmlns:p14="http://schemas.microsoft.com/office/powerpoint/2010/main" val="21993599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2474D97-93AC-4128-84CB-E1E263245C27}" type="slidenum">
              <a:rPr lang="en-US"/>
              <a:pPr>
                <a:defRPr/>
              </a:pPr>
              <a:t>‹#›</a:t>
            </a:fld>
            <a:endParaRPr lang="en-US"/>
          </a:p>
        </p:txBody>
      </p:sp>
    </p:spTree>
    <p:extLst>
      <p:ext uri="{BB962C8B-B14F-4D97-AF65-F5344CB8AC3E}">
        <p14:creationId xmlns:p14="http://schemas.microsoft.com/office/powerpoint/2010/main" val="22171477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38B6D1-5505-4C47-8809-A166682F8398}" type="slidenum">
              <a:rPr lang="en-US"/>
              <a:pPr>
                <a:defRPr/>
              </a:pPr>
              <a:t>‹#›</a:t>
            </a:fld>
            <a:endParaRPr lang="en-US"/>
          </a:p>
        </p:txBody>
      </p:sp>
    </p:spTree>
    <p:extLst>
      <p:ext uri="{BB962C8B-B14F-4D97-AF65-F5344CB8AC3E}">
        <p14:creationId xmlns:p14="http://schemas.microsoft.com/office/powerpoint/2010/main" val="33562662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EA5504B-D1AF-41EC-A53D-96BF3C5CE123}" type="slidenum">
              <a:rPr lang="en-US"/>
              <a:pPr>
                <a:defRPr/>
              </a:pPr>
              <a:t>‹#›</a:t>
            </a:fld>
            <a:endParaRPr lang="en-US"/>
          </a:p>
        </p:txBody>
      </p:sp>
    </p:spTree>
    <p:extLst>
      <p:ext uri="{BB962C8B-B14F-4D97-AF65-F5344CB8AC3E}">
        <p14:creationId xmlns:p14="http://schemas.microsoft.com/office/powerpoint/2010/main" val="36662748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14E8BB6-F143-4894-9288-88C8BB2FEA3E}" type="slidenum">
              <a:rPr lang="en-US"/>
              <a:pPr>
                <a:defRPr/>
              </a:pPr>
              <a:t>‹#›</a:t>
            </a:fld>
            <a:endParaRPr lang="en-US"/>
          </a:p>
        </p:txBody>
      </p:sp>
    </p:spTree>
    <p:extLst>
      <p:ext uri="{BB962C8B-B14F-4D97-AF65-F5344CB8AC3E}">
        <p14:creationId xmlns:p14="http://schemas.microsoft.com/office/powerpoint/2010/main" val="15204193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3CD9E3D-5A2B-4C4A-80B1-5DB8E1F56671}" type="slidenum">
              <a:rPr lang="en-US"/>
              <a:pPr>
                <a:defRPr/>
              </a:pPr>
              <a:t>‹#›</a:t>
            </a:fld>
            <a:endParaRPr lang="en-US"/>
          </a:p>
        </p:txBody>
      </p:sp>
    </p:spTree>
    <p:extLst>
      <p:ext uri="{BB962C8B-B14F-4D97-AF65-F5344CB8AC3E}">
        <p14:creationId xmlns:p14="http://schemas.microsoft.com/office/powerpoint/2010/main" val="9191825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931E3AD-0110-4D7E-BB6E-CE1CBCE582A6}" type="slidenum">
              <a:rPr lang="en-US"/>
              <a:pPr>
                <a:defRPr/>
              </a:pPr>
              <a:t>‹#›</a:t>
            </a:fld>
            <a:endParaRPr lang="en-US"/>
          </a:p>
        </p:txBody>
      </p:sp>
    </p:spTree>
    <p:extLst>
      <p:ext uri="{BB962C8B-B14F-4D97-AF65-F5344CB8AC3E}">
        <p14:creationId xmlns:p14="http://schemas.microsoft.com/office/powerpoint/2010/main" val="566097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6F6EB0-CA14-40A3-9C13-5BDDAF2309FE}" type="slidenum">
              <a:rPr lang="en-US"/>
              <a:pPr>
                <a:defRPr/>
              </a:pPr>
              <a:t>‹#›</a:t>
            </a:fld>
            <a:endParaRPr lang="en-US"/>
          </a:p>
        </p:txBody>
      </p:sp>
    </p:spTree>
    <p:extLst>
      <p:ext uri="{BB962C8B-B14F-4D97-AF65-F5344CB8AC3E}">
        <p14:creationId xmlns:p14="http://schemas.microsoft.com/office/powerpoint/2010/main" val="1020669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CF44A58-1832-4CA7-B08A-9DF93B373EE0}" type="slidenum">
              <a:rPr lang="en-US"/>
              <a:pPr>
                <a:defRPr/>
              </a:pPr>
              <a:t>‹#›</a:t>
            </a:fld>
            <a:endParaRPr lang="en-US"/>
          </a:p>
        </p:txBody>
      </p:sp>
    </p:spTree>
    <p:extLst>
      <p:ext uri="{BB962C8B-B14F-4D97-AF65-F5344CB8AC3E}">
        <p14:creationId xmlns:p14="http://schemas.microsoft.com/office/powerpoint/2010/main" val="40569421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134D6A9-608B-4E94-9BE1-F0F43CEF6F00}" type="slidenum">
              <a:rPr lang="en-US"/>
              <a:pPr>
                <a:defRPr/>
              </a:pPr>
              <a:t>‹#›</a:t>
            </a:fld>
            <a:endParaRPr lang="en-US"/>
          </a:p>
        </p:txBody>
      </p:sp>
    </p:spTree>
    <p:extLst>
      <p:ext uri="{BB962C8B-B14F-4D97-AF65-F5344CB8AC3E}">
        <p14:creationId xmlns:p14="http://schemas.microsoft.com/office/powerpoint/2010/main" val="2918332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88F2900F-4ADA-4545-9ABD-605C88F43100}" type="slidenum">
              <a:rPr lang="en-US"/>
              <a:pPr>
                <a:defRPr/>
              </a:pPr>
              <a:t>‹#›</a:t>
            </a:fld>
            <a:endParaRPr lang="en-US"/>
          </a:p>
        </p:txBody>
      </p:sp>
    </p:spTree>
    <p:extLst>
      <p:ext uri="{BB962C8B-B14F-4D97-AF65-F5344CB8AC3E}">
        <p14:creationId xmlns:p14="http://schemas.microsoft.com/office/powerpoint/2010/main" val="18438488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2151D37-4603-4D1F-B0F5-AC0D8F5F43D5}" type="slidenum">
              <a:rPr lang="en-US"/>
              <a:pPr>
                <a:defRPr/>
              </a:pPr>
              <a:t>‹#›</a:t>
            </a:fld>
            <a:endParaRPr lang="en-US"/>
          </a:p>
        </p:txBody>
      </p:sp>
    </p:spTree>
    <p:extLst>
      <p:ext uri="{BB962C8B-B14F-4D97-AF65-F5344CB8AC3E}">
        <p14:creationId xmlns:p14="http://schemas.microsoft.com/office/powerpoint/2010/main" val="30195249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22627B7-177F-482D-8BB2-36D5C84633A0}" type="slidenum">
              <a:rPr lang="en-US"/>
              <a:pPr>
                <a:defRPr/>
              </a:pPr>
              <a:t>‹#›</a:t>
            </a:fld>
            <a:endParaRPr lang="en-US"/>
          </a:p>
        </p:txBody>
      </p:sp>
    </p:spTree>
    <p:extLst>
      <p:ext uri="{BB962C8B-B14F-4D97-AF65-F5344CB8AC3E}">
        <p14:creationId xmlns:p14="http://schemas.microsoft.com/office/powerpoint/2010/main" val="5777089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98D351A-330A-4D65-A40D-6ACE3CB2ED8D}" type="slidenum">
              <a:rPr lang="en-US"/>
              <a:pPr>
                <a:defRPr/>
              </a:pPr>
              <a:t>‹#›</a:t>
            </a:fld>
            <a:endParaRPr lang="en-US"/>
          </a:p>
        </p:txBody>
      </p:sp>
    </p:spTree>
    <p:extLst>
      <p:ext uri="{BB962C8B-B14F-4D97-AF65-F5344CB8AC3E}">
        <p14:creationId xmlns:p14="http://schemas.microsoft.com/office/powerpoint/2010/main" val="14900848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8A9D377-94B3-4ED7-90C7-59880785F803}" type="slidenum">
              <a:rPr lang="en-US"/>
              <a:pPr>
                <a:defRPr/>
              </a:pPr>
              <a:t>‹#›</a:t>
            </a:fld>
            <a:endParaRPr lang="en-US"/>
          </a:p>
        </p:txBody>
      </p:sp>
    </p:spTree>
    <p:extLst>
      <p:ext uri="{BB962C8B-B14F-4D97-AF65-F5344CB8AC3E}">
        <p14:creationId xmlns:p14="http://schemas.microsoft.com/office/powerpoint/2010/main" val="6984929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ACCE710-687C-43DC-BA41-18980F58F746}" type="slidenum">
              <a:rPr lang="en-US"/>
              <a:pPr>
                <a:defRPr/>
              </a:pPr>
              <a:t>‹#›</a:t>
            </a:fld>
            <a:endParaRPr lang="en-US"/>
          </a:p>
        </p:txBody>
      </p:sp>
    </p:spTree>
    <p:extLst>
      <p:ext uri="{BB962C8B-B14F-4D97-AF65-F5344CB8AC3E}">
        <p14:creationId xmlns:p14="http://schemas.microsoft.com/office/powerpoint/2010/main" val="17858350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25975BF-61C6-42F0-ACD6-5F710623C90D}" type="slidenum">
              <a:rPr lang="en-US"/>
              <a:pPr>
                <a:defRPr/>
              </a:pPr>
              <a:t>‹#›</a:t>
            </a:fld>
            <a:endParaRPr lang="en-US"/>
          </a:p>
        </p:txBody>
      </p:sp>
    </p:spTree>
    <p:extLst>
      <p:ext uri="{BB962C8B-B14F-4D97-AF65-F5344CB8AC3E}">
        <p14:creationId xmlns:p14="http://schemas.microsoft.com/office/powerpoint/2010/main" val="31181767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AABBDB-CEBB-4B36-BAB0-5ADFB8203E64}" type="slidenum">
              <a:rPr lang="en-US"/>
              <a:pPr>
                <a:defRPr/>
              </a:pPr>
              <a:t>‹#›</a:t>
            </a:fld>
            <a:endParaRPr lang="en-US"/>
          </a:p>
        </p:txBody>
      </p:sp>
    </p:spTree>
    <p:extLst>
      <p:ext uri="{BB962C8B-B14F-4D97-AF65-F5344CB8AC3E}">
        <p14:creationId xmlns:p14="http://schemas.microsoft.com/office/powerpoint/2010/main" val="38226677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E4E4A4-6C36-490C-9F8D-D62316578FF5}" type="slidenum">
              <a:rPr lang="en-US"/>
              <a:pPr>
                <a:defRPr/>
              </a:pPr>
              <a:t>‹#›</a:t>
            </a:fld>
            <a:endParaRPr lang="en-US"/>
          </a:p>
        </p:txBody>
      </p:sp>
    </p:spTree>
    <p:extLst>
      <p:ext uri="{BB962C8B-B14F-4D97-AF65-F5344CB8AC3E}">
        <p14:creationId xmlns:p14="http://schemas.microsoft.com/office/powerpoint/2010/main" val="23173415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10E9FF-459A-4526-B816-3F2EC26405AE}" type="slidenum">
              <a:rPr lang="en-US"/>
              <a:pPr>
                <a:defRPr/>
              </a:pPr>
              <a:t>‹#›</a:t>
            </a:fld>
            <a:endParaRPr lang="en-US"/>
          </a:p>
        </p:txBody>
      </p:sp>
    </p:spTree>
    <p:extLst>
      <p:ext uri="{BB962C8B-B14F-4D97-AF65-F5344CB8AC3E}">
        <p14:creationId xmlns:p14="http://schemas.microsoft.com/office/powerpoint/2010/main" val="3501278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4E8CDEB-97CC-44A7-8221-5DB21E709653}" type="slidenum">
              <a:rPr lang="en-US"/>
              <a:pPr>
                <a:defRPr/>
              </a:pPr>
              <a:t>‹#›</a:t>
            </a:fld>
            <a:endParaRPr lang="en-US"/>
          </a:p>
        </p:txBody>
      </p:sp>
    </p:spTree>
    <p:extLst>
      <p:ext uri="{BB962C8B-B14F-4D97-AF65-F5344CB8AC3E}">
        <p14:creationId xmlns:p14="http://schemas.microsoft.com/office/powerpoint/2010/main" val="281390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D10C0298-4841-4744-AB56-5EE2DCBF787A}" type="slidenum">
              <a:rPr lang="en-US"/>
              <a:pPr>
                <a:defRPr/>
              </a:pPr>
              <a:t>‹#›</a:t>
            </a:fld>
            <a:endParaRPr lang="en-US"/>
          </a:p>
        </p:txBody>
      </p:sp>
    </p:spTree>
    <p:extLst>
      <p:ext uri="{BB962C8B-B14F-4D97-AF65-F5344CB8AC3E}">
        <p14:creationId xmlns:p14="http://schemas.microsoft.com/office/powerpoint/2010/main" val="39371352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1DE917B-BB11-4718-A5A4-DFE78976AA95}" type="slidenum">
              <a:rPr lang="en-US"/>
              <a:pPr>
                <a:defRPr/>
              </a:pPr>
              <a:t>‹#›</a:t>
            </a:fld>
            <a:endParaRPr lang="en-US"/>
          </a:p>
        </p:txBody>
      </p:sp>
    </p:spTree>
    <p:extLst>
      <p:ext uri="{BB962C8B-B14F-4D97-AF65-F5344CB8AC3E}">
        <p14:creationId xmlns:p14="http://schemas.microsoft.com/office/powerpoint/2010/main" val="6868359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B246889-7F98-4772-AEE3-5A79D483EA9D}" type="slidenum">
              <a:rPr lang="en-US"/>
              <a:pPr>
                <a:defRPr/>
              </a:pPr>
              <a:t>‹#›</a:t>
            </a:fld>
            <a:endParaRPr lang="en-US"/>
          </a:p>
        </p:txBody>
      </p:sp>
    </p:spTree>
    <p:extLst>
      <p:ext uri="{BB962C8B-B14F-4D97-AF65-F5344CB8AC3E}">
        <p14:creationId xmlns:p14="http://schemas.microsoft.com/office/powerpoint/2010/main" val="15103711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791F831-7E76-4AFB-9142-8FD7C453F731}" type="slidenum">
              <a:rPr lang="en-US"/>
              <a:pPr>
                <a:defRPr/>
              </a:pPr>
              <a:t>‹#›</a:t>
            </a:fld>
            <a:endParaRPr lang="en-US"/>
          </a:p>
        </p:txBody>
      </p:sp>
    </p:spTree>
    <p:extLst>
      <p:ext uri="{BB962C8B-B14F-4D97-AF65-F5344CB8AC3E}">
        <p14:creationId xmlns:p14="http://schemas.microsoft.com/office/powerpoint/2010/main" val="20813556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F80295-4690-4CD4-8FE4-F37C68411DA8}" type="slidenum">
              <a:rPr lang="en-US"/>
              <a:pPr>
                <a:defRPr/>
              </a:pPr>
              <a:t>‹#›</a:t>
            </a:fld>
            <a:endParaRPr lang="en-US"/>
          </a:p>
        </p:txBody>
      </p:sp>
    </p:spTree>
    <p:extLst>
      <p:ext uri="{BB962C8B-B14F-4D97-AF65-F5344CB8AC3E}">
        <p14:creationId xmlns:p14="http://schemas.microsoft.com/office/powerpoint/2010/main" val="31320633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B76C3A-52DF-49DA-BF56-70C9814DFDB9}" type="slidenum">
              <a:rPr lang="en-US"/>
              <a:pPr>
                <a:defRPr/>
              </a:pPr>
              <a:t>‹#›</a:t>
            </a:fld>
            <a:endParaRPr lang="en-US"/>
          </a:p>
        </p:txBody>
      </p:sp>
    </p:spTree>
    <p:extLst>
      <p:ext uri="{BB962C8B-B14F-4D97-AF65-F5344CB8AC3E}">
        <p14:creationId xmlns:p14="http://schemas.microsoft.com/office/powerpoint/2010/main" val="26284852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AB14424-12D2-4D71-A686-FEAF88362251}" type="slidenum">
              <a:rPr lang="en-US"/>
              <a:pPr>
                <a:defRPr/>
              </a:pPr>
              <a:t>‹#›</a:t>
            </a:fld>
            <a:endParaRPr lang="en-US"/>
          </a:p>
        </p:txBody>
      </p:sp>
    </p:spTree>
    <p:extLst>
      <p:ext uri="{BB962C8B-B14F-4D97-AF65-F5344CB8AC3E}">
        <p14:creationId xmlns:p14="http://schemas.microsoft.com/office/powerpoint/2010/main" val="32594901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ECD92E-9F8D-4794-A875-E0C1156EE601}" type="slidenum">
              <a:rPr lang="en-US"/>
              <a:pPr>
                <a:defRPr/>
              </a:pPr>
              <a:t>‹#›</a:t>
            </a:fld>
            <a:endParaRPr lang="en-US"/>
          </a:p>
        </p:txBody>
      </p:sp>
    </p:spTree>
    <p:extLst>
      <p:ext uri="{BB962C8B-B14F-4D97-AF65-F5344CB8AC3E}">
        <p14:creationId xmlns:p14="http://schemas.microsoft.com/office/powerpoint/2010/main" val="33300022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E85FBB2-4272-4F53-A116-1418D844651A}" type="slidenum">
              <a:rPr lang="en-US"/>
              <a:pPr>
                <a:defRPr/>
              </a:pPr>
              <a:t>‹#›</a:t>
            </a:fld>
            <a:endParaRPr lang="en-US"/>
          </a:p>
        </p:txBody>
      </p:sp>
    </p:spTree>
    <p:extLst>
      <p:ext uri="{BB962C8B-B14F-4D97-AF65-F5344CB8AC3E}">
        <p14:creationId xmlns:p14="http://schemas.microsoft.com/office/powerpoint/2010/main" val="28194690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6C1864-3832-4F5E-9AF4-5023BD3DCE18}" type="slidenum">
              <a:rPr lang="en-US"/>
              <a:pPr>
                <a:defRPr/>
              </a:pPr>
              <a:t>‹#›</a:t>
            </a:fld>
            <a:endParaRPr lang="en-US"/>
          </a:p>
        </p:txBody>
      </p:sp>
    </p:spTree>
    <p:extLst>
      <p:ext uri="{BB962C8B-B14F-4D97-AF65-F5344CB8AC3E}">
        <p14:creationId xmlns:p14="http://schemas.microsoft.com/office/powerpoint/2010/main" val="29574567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90FAD8-A848-4DA4-95D8-05B603086D00}" type="slidenum">
              <a:rPr lang="en-US"/>
              <a:pPr>
                <a:defRPr/>
              </a:pPr>
              <a:t>‹#›</a:t>
            </a:fld>
            <a:endParaRPr lang="en-US"/>
          </a:p>
        </p:txBody>
      </p:sp>
    </p:spTree>
    <p:extLst>
      <p:ext uri="{BB962C8B-B14F-4D97-AF65-F5344CB8AC3E}">
        <p14:creationId xmlns:p14="http://schemas.microsoft.com/office/powerpoint/2010/main" val="4269551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4DB6705E-6867-4637-86DF-1218F3469443}" type="slidenum">
              <a:rPr lang="en-US"/>
              <a:pPr>
                <a:defRPr/>
              </a:pPr>
              <a:t>‹#›</a:t>
            </a:fld>
            <a:endParaRPr lang="en-US"/>
          </a:p>
        </p:txBody>
      </p:sp>
    </p:spTree>
    <p:extLst>
      <p:ext uri="{BB962C8B-B14F-4D97-AF65-F5344CB8AC3E}">
        <p14:creationId xmlns:p14="http://schemas.microsoft.com/office/powerpoint/2010/main" val="2361851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01613B-92A7-4996-B0EE-0B4E54E10214}" type="slidenum">
              <a:rPr lang="en-US"/>
              <a:pPr>
                <a:defRPr/>
              </a:pPr>
              <a:t>‹#›</a:t>
            </a:fld>
            <a:endParaRPr lang="en-US"/>
          </a:p>
        </p:txBody>
      </p:sp>
    </p:spTree>
    <p:extLst>
      <p:ext uri="{BB962C8B-B14F-4D97-AF65-F5344CB8AC3E}">
        <p14:creationId xmlns:p14="http://schemas.microsoft.com/office/powerpoint/2010/main" val="12087699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F153AE-8DFB-4E65-A9C0-0D0EFC3D7629}" type="slidenum">
              <a:rPr lang="en-US"/>
              <a:pPr>
                <a:defRPr/>
              </a:pPr>
              <a:t>‹#›</a:t>
            </a:fld>
            <a:endParaRPr lang="en-US"/>
          </a:p>
        </p:txBody>
      </p:sp>
    </p:spTree>
    <p:extLst>
      <p:ext uri="{BB962C8B-B14F-4D97-AF65-F5344CB8AC3E}">
        <p14:creationId xmlns:p14="http://schemas.microsoft.com/office/powerpoint/2010/main" val="13833739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07BCF95-913A-4055-BB05-50DBF3CFF004}" type="slidenum">
              <a:rPr lang="en-US"/>
              <a:pPr>
                <a:defRPr/>
              </a:pPr>
              <a:t>‹#›</a:t>
            </a:fld>
            <a:endParaRPr lang="en-US"/>
          </a:p>
        </p:txBody>
      </p:sp>
    </p:spTree>
    <p:extLst>
      <p:ext uri="{BB962C8B-B14F-4D97-AF65-F5344CB8AC3E}">
        <p14:creationId xmlns:p14="http://schemas.microsoft.com/office/powerpoint/2010/main" val="42770613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9952AF9-C0D7-4461-BE75-792C1EE0B530}" type="slidenum">
              <a:rPr lang="en-US"/>
              <a:pPr>
                <a:defRPr/>
              </a:pPr>
              <a:t>‹#›</a:t>
            </a:fld>
            <a:endParaRPr lang="en-US"/>
          </a:p>
        </p:txBody>
      </p:sp>
    </p:spTree>
    <p:extLst>
      <p:ext uri="{BB962C8B-B14F-4D97-AF65-F5344CB8AC3E}">
        <p14:creationId xmlns:p14="http://schemas.microsoft.com/office/powerpoint/2010/main" val="23654620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849C0BA-EA81-4DB0-967C-4DEB953A3A73}" type="slidenum">
              <a:rPr lang="en-US"/>
              <a:pPr>
                <a:defRPr/>
              </a:pPr>
              <a:t>‹#›</a:t>
            </a:fld>
            <a:endParaRPr lang="en-US"/>
          </a:p>
        </p:txBody>
      </p:sp>
    </p:spTree>
    <p:extLst>
      <p:ext uri="{BB962C8B-B14F-4D97-AF65-F5344CB8AC3E}">
        <p14:creationId xmlns:p14="http://schemas.microsoft.com/office/powerpoint/2010/main" val="16964155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FE0D6C6-08F5-4091-AF19-7FB09E5F805B}" type="slidenum">
              <a:rPr lang="en-US"/>
              <a:pPr>
                <a:defRPr/>
              </a:pPr>
              <a:t>‹#›</a:t>
            </a:fld>
            <a:endParaRPr lang="en-US"/>
          </a:p>
        </p:txBody>
      </p:sp>
    </p:spTree>
    <p:extLst>
      <p:ext uri="{BB962C8B-B14F-4D97-AF65-F5344CB8AC3E}">
        <p14:creationId xmlns:p14="http://schemas.microsoft.com/office/powerpoint/2010/main" val="24890707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CB9A8C2-BA96-438C-A56E-6351E65E9008}" type="slidenum">
              <a:rPr lang="en-US"/>
              <a:pPr>
                <a:defRPr/>
              </a:pPr>
              <a:t>‹#›</a:t>
            </a:fld>
            <a:endParaRPr lang="en-US"/>
          </a:p>
        </p:txBody>
      </p:sp>
    </p:spTree>
    <p:extLst>
      <p:ext uri="{BB962C8B-B14F-4D97-AF65-F5344CB8AC3E}">
        <p14:creationId xmlns:p14="http://schemas.microsoft.com/office/powerpoint/2010/main" val="28805679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47BCA4E-EEAD-435B-8075-15685C7C5145}" type="slidenum">
              <a:rPr lang="en-US"/>
              <a:pPr>
                <a:defRPr/>
              </a:pPr>
              <a:t>‹#›</a:t>
            </a:fld>
            <a:endParaRPr lang="en-US"/>
          </a:p>
        </p:txBody>
      </p:sp>
    </p:spTree>
    <p:extLst>
      <p:ext uri="{BB962C8B-B14F-4D97-AF65-F5344CB8AC3E}">
        <p14:creationId xmlns:p14="http://schemas.microsoft.com/office/powerpoint/2010/main" val="8903490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CEE4A2B-074B-4D69-9EB8-779D0EBD7A13}" type="slidenum">
              <a:rPr lang="en-US"/>
              <a:pPr>
                <a:defRPr/>
              </a:pPr>
              <a:t>‹#›</a:t>
            </a:fld>
            <a:endParaRPr lang="en-US"/>
          </a:p>
        </p:txBody>
      </p:sp>
    </p:spTree>
    <p:extLst>
      <p:ext uri="{BB962C8B-B14F-4D97-AF65-F5344CB8AC3E}">
        <p14:creationId xmlns:p14="http://schemas.microsoft.com/office/powerpoint/2010/main" val="38079525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978BB8-7670-4219-86BB-F151E9777640}" type="slidenum">
              <a:rPr lang="en-US"/>
              <a:pPr>
                <a:defRPr/>
              </a:pPr>
              <a:t>‹#›</a:t>
            </a:fld>
            <a:endParaRPr lang="en-US"/>
          </a:p>
        </p:txBody>
      </p:sp>
    </p:spTree>
    <p:extLst>
      <p:ext uri="{BB962C8B-B14F-4D97-AF65-F5344CB8AC3E}">
        <p14:creationId xmlns:p14="http://schemas.microsoft.com/office/powerpoint/2010/main" val="399393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64701A41-13ED-4B3F-A710-CD23DC99FD9E}" type="slidenum">
              <a:rPr lang="en-US"/>
              <a:pPr>
                <a:defRPr/>
              </a:pPr>
              <a:t>‹#›</a:t>
            </a:fld>
            <a:endParaRPr lang="en-US"/>
          </a:p>
        </p:txBody>
      </p:sp>
    </p:spTree>
    <p:extLst>
      <p:ext uri="{BB962C8B-B14F-4D97-AF65-F5344CB8AC3E}">
        <p14:creationId xmlns:p14="http://schemas.microsoft.com/office/powerpoint/2010/main" val="20027581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36F565-85EB-4A60-8782-7344A6DE8035}" type="slidenum">
              <a:rPr lang="en-US"/>
              <a:pPr>
                <a:defRPr/>
              </a:pPr>
              <a:t>‹#›</a:t>
            </a:fld>
            <a:endParaRPr lang="en-US"/>
          </a:p>
        </p:txBody>
      </p:sp>
    </p:spTree>
    <p:extLst>
      <p:ext uri="{BB962C8B-B14F-4D97-AF65-F5344CB8AC3E}">
        <p14:creationId xmlns:p14="http://schemas.microsoft.com/office/powerpoint/2010/main" val="104186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12F5B29-AB8E-41B4-9BA6-AE2DE5CB4907}" type="slidenum">
              <a:rPr lang="en-US"/>
              <a:pPr>
                <a:defRPr/>
              </a:pPr>
              <a:t>‹#›</a:t>
            </a:fld>
            <a:endParaRPr lang="en-US"/>
          </a:p>
        </p:txBody>
      </p:sp>
    </p:spTree>
    <p:extLst>
      <p:ext uri="{BB962C8B-B14F-4D97-AF65-F5344CB8AC3E}">
        <p14:creationId xmlns:p14="http://schemas.microsoft.com/office/powerpoint/2010/main" val="12106565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F985ECE-2057-4B4A-8857-F231CEC1A930}" type="slidenum">
              <a:rPr lang="en-US"/>
              <a:pPr>
                <a:defRPr/>
              </a:pPr>
              <a:t>‹#›</a:t>
            </a:fld>
            <a:endParaRPr lang="en-US"/>
          </a:p>
        </p:txBody>
      </p:sp>
    </p:spTree>
    <p:extLst>
      <p:ext uri="{BB962C8B-B14F-4D97-AF65-F5344CB8AC3E}">
        <p14:creationId xmlns:p14="http://schemas.microsoft.com/office/powerpoint/2010/main" val="4773212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280EF93-1D9D-4C19-84CF-FCB8DEA240B0}" type="slidenum">
              <a:rPr lang="en-US"/>
              <a:pPr>
                <a:defRPr/>
              </a:pPr>
              <a:t>‹#›</a:t>
            </a:fld>
            <a:endParaRPr lang="en-US"/>
          </a:p>
        </p:txBody>
      </p:sp>
    </p:spTree>
    <p:extLst>
      <p:ext uri="{BB962C8B-B14F-4D97-AF65-F5344CB8AC3E}">
        <p14:creationId xmlns:p14="http://schemas.microsoft.com/office/powerpoint/2010/main" val="21347299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8F2A30-A1BC-4331-B5EC-56F6FE6D9417}" type="slidenum">
              <a:rPr lang="en-US"/>
              <a:pPr>
                <a:defRPr/>
              </a:pPr>
              <a:t>‹#›</a:t>
            </a:fld>
            <a:endParaRPr lang="en-US"/>
          </a:p>
        </p:txBody>
      </p:sp>
    </p:spTree>
    <p:extLst>
      <p:ext uri="{BB962C8B-B14F-4D97-AF65-F5344CB8AC3E}">
        <p14:creationId xmlns:p14="http://schemas.microsoft.com/office/powerpoint/2010/main" val="25276555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53689FB-E03F-447B-8C3D-ED1D7B8F8764}" type="slidenum">
              <a:rPr lang="en-US"/>
              <a:pPr>
                <a:defRPr/>
              </a:pPr>
              <a:t>‹#›</a:t>
            </a:fld>
            <a:endParaRPr lang="en-US"/>
          </a:p>
        </p:txBody>
      </p:sp>
    </p:spTree>
    <p:extLst>
      <p:ext uri="{BB962C8B-B14F-4D97-AF65-F5344CB8AC3E}">
        <p14:creationId xmlns:p14="http://schemas.microsoft.com/office/powerpoint/2010/main" val="4869171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E9C377D-4796-4A01-AA19-BDF461C2A571}" type="slidenum">
              <a:rPr lang="en-US"/>
              <a:pPr>
                <a:defRPr/>
              </a:pPr>
              <a:t>‹#›</a:t>
            </a:fld>
            <a:endParaRPr lang="en-US"/>
          </a:p>
        </p:txBody>
      </p:sp>
    </p:spTree>
    <p:extLst>
      <p:ext uri="{BB962C8B-B14F-4D97-AF65-F5344CB8AC3E}">
        <p14:creationId xmlns:p14="http://schemas.microsoft.com/office/powerpoint/2010/main" val="22185637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AE23584-71B3-4EF6-901F-79890D10816E}" type="slidenum">
              <a:rPr lang="en-US"/>
              <a:pPr>
                <a:defRPr/>
              </a:pPr>
              <a:t>‹#›</a:t>
            </a:fld>
            <a:endParaRPr lang="en-US"/>
          </a:p>
        </p:txBody>
      </p:sp>
    </p:spTree>
    <p:extLst>
      <p:ext uri="{BB962C8B-B14F-4D97-AF65-F5344CB8AC3E}">
        <p14:creationId xmlns:p14="http://schemas.microsoft.com/office/powerpoint/2010/main" val="19500071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E717A0B-4FE3-4C26-985F-78BAC9B09F1F}" type="slidenum">
              <a:rPr lang="en-US"/>
              <a:pPr>
                <a:defRPr/>
              </a:pPr>
              <a:t>‹#›</a:t>
            </a:fld>
            <a:endParaRPr lang="en-US"/>
          </a:p>
        </p:txBody>
      </p:sp>
    </p:spTree>
    <p:extLst>
      <p:ext uri="{BB962C8B-B14F-4D97-AF65-F5344CB8AC3E}">
        <p14:creationId xmlns:p14="http://schemas.microsoft.com/office/powerpoint/2010/main" val="1199164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E5C2A83-8744-41E9-8AFB-37BC21EF7E1E}" type="slidenum">
              <a:rPr lang="en-US"/>
              <a:pPr>
                <a:defRPr/>
              </a:pPr>
              <a:t>‹#›</a:t>
            </a:fld>
            <a:endParaRPr lang="en-US"/>
          </a:p>
        </p:txBody>
      </p:sp>
    </p:spTree>
    <p:extLst>
      <p:ext uri="{BB962C8B-B14F-4D97-AF65-F5344CB8AC3E}">
        <p14:creationId xmlns:p14="http://schemas.microsoft.com/office/powerpoint/2010/main" val="286711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1D98914A-6E42-4D41-83DD-FAB636C2A19D}" type="slidenum">
              <a:rPr lang="en-US"/>
              <a:pPr>
                <a:defRPr/>
              </a:pPr>
              <a:t>‹#›</a:t>
            </a:fld>
            <a:endParaRPr lang="en-US"/>
          </a:p>
        </p:txBody>
      </p:sp>
    </p:spTree>
    <p:extLst>
      <p:ext uri="{BB962C8B-B14F-4D97-AF65-F5344CB8AC3E}">
        <p14:creationId xmlns:p14="http://schemas.microsoft.com/office/powerpoint/2010/main" val="22327027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1EAD38-EC37-4E0C-97EB-E6EB3C77584B}" type="slidenum">
              <a:rPr lang="en-US"/>
              <a:pPr>
                <a:defRPr/>
              </a:pPr>
              <a:t>‹#›</a:t>
            </a:fld>
            <a:endParaRPr lang="en-US"/>
          </a:p>
        </p:txBody>
      </p:sp>
    </p:spTree>
    <p:extLst>
      <p:ext uri="{BB962C8B-B14F-4D97-AF65-F5344CB8AC3E}">
        <p14:creationId xmlns:p14="http://schemas.microsoft.com/office/powerpoint/2010/main" val="31530936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38E2B4-9DE7-4CC7-9B14-96046A6B1F64}" type="slidenum">
              <a:rPr lang="en-US"/>
              <a:pPr>
                <a:defRPr/>
              </a:pPr>
              <a:t>‹#›</a:t>
            </a:fld>
            <a:endParaRPr lang="en-US"/>
          </a:p>
        </p:txBody>
      </p:sp>
    </p:spTree>
    <p:extLst>
      <p:ext uri="{BB962C8B-B14F-4D97-AF65-F5344CB8AC3E}">
        <p14:creationId xmlns:p14="http://schemas.microsoft.com/office/powerpoint/2010/main" val="17819146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CCCA9D3-18AC-40ED-9F18-B55817F720BF}" type="slidenum">
              <a:rPr lang="en-US"/>
              <a:pPr>
                <a:defRPr/>
              </a:pPr>
              <a:t>‹#›</a:t>
            </a:fld>
            <a:endParaRPr lang="en-US"/>
          </a:p>
        </p:txBody>
      </p:sp>
    </p:spTree>
    <p:extLst>
      <p:ext uri="{BB962C8B-B14F-4D97-AF65-F5344CB8AC3E}">
        <p14:creationId xmlns:p14="http://schemas.microsoft.com/office/powerpoint/2010/main" val="2157780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A8D9CE5-BD79-4494-B2C6-45E35468F304}" type="slidenum">
              <a:rPr lang="en-US"/>
              <a:pPr>
                <a:defRPr/>
              </a:pPr>
              <a:t>‹#›</a:t>
            </a:fld>
            <a:endParaRPr lang="en-US"/>
          </a:p>
        </p:txBody>
      </p:sp>
    </p:spTree>
    <p:extLst>
      <p:ext uri="{BB962C8B-B14F-4D97-AF65-F5344CB8AC3E}">
        <p14:creationId xmlns:p14="http://schemas.microsoft.com/office/powerpoint/2010/main" val="22100099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EBFC86E4-FCAD-48AD-A8FA-84034535806C}" type="slidenum">
              <a:rPr lang="en-US"/>
              <a:pPr>
                <a:defRPr/>
              </a:pPr>
              <a:t>‹#›</a:t>
            </a:fld>
            <a:endParaRPr lang="en-US"/>
          </a:p>
        </p:txBody>
      </p:sp>
    </p:spTree>
    <p:extLst>
      <p:ext uri="{BB962C8B-B14F-4D97-AF65-F5344CB8AC3E}">
        <p14:creationId xmlns:p14="http://schemas.microsoft.com/office/powerpoint/2010/main" val="34750814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C61B68C3-029E-401B-96E4-FBF0F38BA0CB}" type="slidenum">
              <a:rPr lang="en-US"/>
              <a:pPr>
                <a:defRPr/>
              </a:pPr>
              <a:t>‹#›</a:t>
            </a:fld>
            <a:endParaRPr lang="en-US"/>
          </a:p>
        </p:txBody>
      </p:sp>
    </p:spTree>
    <p:extLst>
      <p:ext uri="{BB962C8B-B14F-4D97-AF65-F5344CB8AC3E}">
        <p14:creationId xmlns:p14="http://schemas.microsoft.com/office/powerpoint/2010/main" val="27682741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B06782B0-83A8-4329-829F-E8942F73A8AA}" type="slidenum">
              <a:rPr lang="en-US"/>
              <a:pPr>
                <a:defRPr/>
              </a:pPr>
              <a:t>‹#›</a:t>
            </a:fld>
            <a:endParaRPr lang="en-US"/>
          </a:p>
        </p:txBody>
      </p:sp>
    </p:spTree>
    <p:extLst>
      <p:ext uri="{BB962C8B-B14F-4D97-AF65-F5344CB8AC3E}">
        <p14:creationId xmlns:p14="http://schemas.microsoft.com/office/powerpoint/2010/main" val="635003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69822888-D20F-4197-8FDC-1CB4CF03C868}" type="slidenum">
              <a:rPr lang="en-US"/>
              <a:pPr>
                <a:defRPr/>
              </a:pPr>
              <a:t>‹#›</a:t>
            </a:fld>
            <a:endParaRPr lang="en-US"/>
          </a:p>
        </p:txBody>
      </p:sp>
    </p:spTree>
    <p:extLst>
      <p:ext uri="{BB962C8B-B14F-4D97-AF65-F5344CB8AC3E}">
        <p14:creationId xmlns:p14="http://schemas.microsoft.com/office/powerpoint/2010/main" val="40385312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65D5A11F-E738-4251-BAA2-608311F32CFD}" type="slidenum">
              <a:rPr lang="en-US"/>
              <a:pPr>
                <a:defRPr/>
              </a:pPr>
              <a:t>‹#›</a:t>
            </a:fld>
            <a:endParaRPr lang="en-US"/>
          </a:p>
        </p:txBody>
      </p:sp>
    </p:spTree>
    <p:extLst>
      <p:ext uri="{BB962C8B-B14F-4D97-AF65-F5344CB8AC3E}">
        <p14:creationId xmlns:p14="http://schemas.microsoft.com/office/powerpoint/2010/main" val="3698059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38F58995-68CB-4DC4-9245-F573E3EBD3C3}" type="slidenum">
              <a:rPr lang="en-US"/>
              <a:pPr>
                <a:defRPr/>
              </a:pPr>
              <a:t>‹#›</a:t>
            </a:fld>
            <a:endParaRPr lang="en-US"/>
          </a:p>
        </p:txBody>
      </p:sp>
    </p:spTree>
    <p:extLst>
      <p:ext uri="{BB962C8B-B14F-4D97-AF65-F5344CB8AC3E}">
        <p14:creationId xmlns:p14="http://schemas.microsoft.com/office/powerpoint/2010/main" val="277502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1F9EDD8-7209-4B66-8F03-EC0B88C0E159}" type="slidenum">
              <a:rPr lang="en-US"/>
              <a:pPr>
                <a:defRPr/>
              </a:pPr>
              <a:t>‹#›</a:t>
            </a:fld>
            <a:endParaRPr lang="en-US"/>
          </a:p>
        </p:txBody>
      </p:sp>
    </p:spTree>
    <p:extLst>
      <p:ext uri="{BB962C8B-B14F-4D97-AF65-F5344CB8AC3E}">
        <p14:creationId xmlns:p14="http://schemas.microsoft.com/office/powerpoint/2010/main" val="19307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148AD43B-C960-4506-A785-E30B5F558565}" type="slidenum">
              <a:rPr lang="en-US"/>
              <a:pPr>
                <a:defRPr/>
              </a:pPr>
              <a:t>‹#›</a:t>
            </a:fld>
            <a:endParaRPr lang="en-US"/>
          </a:p>
        </p:txBody>
      </p:sp>
    </p:spTree>
    <p:extLst>
      <p:ext uri="{BB962C8B-B14F-4D97-AF65-F5344CB8AC3E}">
        <p14:creationId xmlns:p14="http://schemas.microsoft.com/office/powerpoint/2010/main" val="23928922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DD5F74AF-777E-439B-A05F-B23539E01E3F}" type="slidenum">
              <a:rPr lang="en-US"/>
              <a:pPr>
                <a:defRPr/>
              </a:pPr>
              <a:t>‹#›</a:t>
            </a:fld>
            <a:endParaRPr lang="en-US"/>
          </a:p>
        </p:txBody>
      </p:sp>
    </p:spTree>
    <p:extLst>
      <p:ext uri="{BB962C8B-B14F-4D97-AF65-F5344CB8AC3E}">
        <p14:creationId xmlns:p14="http://schemas.microsoft.com/office/powerpoint/2010/main" val="1288322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504394B3-D91D-4ADA-91ED-8CE66A2E56C0}" type="slidenum">
              <a:rPr lang="en-US"/>
              <a:pPr>
                <a:defRPr/>
              </a:pPr>
              <a:t>‹#›</a:t>
            </a:fld>
            <a:endParaRPr lang="en-US"/>
          </a:p>
        </p:txBody>
      </p:sp>
    </p:spTree>
    <p:extLst>
      <p:ext uri="{BB962C8B-B14F-4D97-AF65-F5344CB8AC3E}">
        <p14:creationId xmlns:p14="http://schemas.microsoft.com/office/powerpoint/2010/main" val="21267685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5C5DF570-03E3-4DF4-B01F-42EF058997D6}" type="slidenum">
              <a:rPr lang="en-US"/>
              <a:pPr>
                <a:defRPr/>
              </a:pPr>
              <a:t>‹#›</a:t>
            </a:fld>
            <a:endParaRPr lang="en-US"/>
          </a:p>
        </p:txBody>
      </p:sp>
    </p:spTree>
    <p:extLst>
      <p:ext uri="{BB962C8B-B14F-4D97-AF65-F5344CB8AC3E}">
        <p14:creationId xmlns:p14="http://schemas.microsoft.com/office/powerpoint/2010/main" val="33752853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0EE10654-01FF-4A4A-AB78-15B940E7B065}" type="slidenum">
              <a:rPr lang="en-US"/>
              <a:pPr>
                <a:defRPr/>
              </a:pPr>
              <a:t>‹#›</a:t>
            </a:fld>
            <a:endParaRPr lang="en-US"/>
          </a:p>
        </p:txBody>
      </p:sp>
    </p:spTree>
    <p:extLst>
      <p:ext uri="{BB962C8B-B14F-4D97-AF65-F5344CB8AC3E}">
        <p14:creationId xmlns:p14="http://schemas.microsoft.com/office/powerpoint/2010/main" val="7886282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17B2AA68-2428-447E-BE29-0653C7C5C950}" type="slidenum">
              <a:rPr lang="en-US"/>
              <a:pPr>
                <a:defRPr/>
              </a:pPr>
              <a:t>‹#›</a:t>
            </a:fld>
            <a:endParaRPr lang="en-US"/>
          </a:p>
        </p:txBody>
      </p:sp>
    </p:spTree>
    <p:extLst>
      <p:ext uri="{BB962C8B-B14F-4D97-AF65-F5344CB8AC3E}">
        <p14:creationId xmlns:p14="http://schemas.microsoft.com/office/powerpoint/2010/main" val="19898125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8D6F9DE6-FA71-473E-A83C-9BBC27AB5D97}" type="slidenum">
              <a:rPr lang="en-US"/>
              <a:pPr>
                <a:defRPr/>
              </a:pPr>
              <a:t>‹#›</a:t>
            </a:fld>
            <a:endParaRPr lang="en-US"/>
          </a:p>
        </p:txBody>
      </p:sp>
    </p:spTree>
    <p:extLst>
      <p:ext uri="{BB962C8B-B14F-4D97-AF65-F5344CB8AC3E}">
        <p14:creationId xmlns:p14="http://schemas.microsoft.com/office/powerpoint/2010/main" val="20125621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21D70ACA-A2F2-4720-8D71-DF37F656C6BA}" type="slidenum">
              <a:rPr lang="en-US"/>
              <a:pPr>
                <a:defRPr/>
              </a:pPr>
              <a:t>‹#›</a:t>
            </a:fld>
            <a:endParaRPr lang="en-US"/>
          </a:p>
        </p:txBody>
      </p:sp>
    </p:spTree>
    <p:extLst>
      <p:ext uri="{BB962C8B-B14F-4D97-AF65-F5344CB8AC3E}">
        <p14:creationId xmlns:p14="http://schemas.microsoft.com/office/powerpoint/2010/main" val="27156483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3E66BE3-251C-4F52-9F16-A8F338221A79}" type="slidenum">
              <a:rPr lang="en-US"/>
              <a:pPr>
                <a:defRPr/>
              </a:pPr>
              <a:t>‹#›</a:t>
            </a:fld>
            <a:endParaRPr lang="en-US"/>
          </a:p>
        </p:txBody>
      </p:sp>
    </p:spTree>
    <p:extLst>
      <p:ext uri="{BB962C8B-B14F-4D97-AF65-F5344CB8AC3E}">
        <p14:creationId xmlns:p14="http://schemas.microsoft.com/office/powerpoint/2010/main" val="14883774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297DEF9-CD51-489C-B977-4A96B8C8CE4E}" type="slidenum">
              <a:rPr lang="en-US"/>
              <a:pPr>
                <a:defRPr/>
              </a:pPr>
              <a:t>‹#›</a:t>
            </a:fld>
            <a:endParaRPr lang="en-US"/>
          </a:p>
        </p:txBody>
      </p:sp>
    </p:spTree>
    <p:extLst>
      <p:ext uri="{BB962C8B-B14F-4D97-AF65-F5344CB8AC3E}">
        <p14:creationId xmlns:p14="http://schemas.microsoft.com/office/powerpoint/2010/main" val="2263818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B539D3A-32C1-4131-81FF-AD2CDB795163}" type="slidenum">
              <a:rPr lang="en-US"/>
              <a:pPr>
                <a:defRPr/>
              </a:pPr>
              <a:t>‹#›</a:t>
            </a:fld>
            <a:endParaRPr lang="en-US"/>
          </a:p>
        </p:txBody>
      </p:sp>
    </p:spTree>
    <p:extLst>
      <p:ext uri="{BB962C8B-B14F-4D97-AF65-F5344CB8AC3E}">
        <p14:creationId xmlns:p14="http://schemas.microsoft.com/office/powerpoint/2010/main" val="3911727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8D65AD0E-9D6E-419D-B2D5-6BC5158C701E}" type="slidenum">
              <a:rPr lang="en-US"/>
              <a:pPr>
                <a:defRPr/>
              </a:pPr>
              <a:t>‹#›</a:t>
            </a:fld>
            <a:endParaRPr lang="en-US"/>
          </a:p>
        </p:txBody>
      </p:sp>
    </p:spTree>
    <p:extLst>
      <p:ext uri="{BB962C8B-B14F-4D97-AF65-F5344CB8AC3E}">
        <p14:creationId xmlns:p14="http://schemas.microsoft.com/office/powerpoint/2010/main" val="16945032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42D4A19-136C-480F-B983-5023C9F08353}" type="slidenum">
              <a:rPr lang="en-US"/>
              <a:pPr>
                <a:defRPr/>
              </a:pPr>
              <a:t>‹#›</a:t>
            </a:fld>
            <a:endParaRPr lang="en-US"/>
          </a:p>
        </p:txBody>
      </p:sp>
    </p:spTree>
    <p:extLst>
      <p:ext uri="{BB962C8B-B14F-4D97-AF65-F5344CB8AC3E}">
        <p14:creationId xmlns:p14="http://schemas.microsoft.com/office/powerpoint/2010/main" val="35632336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28CAAA4F-5191-4AD2-9274-452AAD792C50}" type="slidenum">
              <a:rPr lang="en-US"/>
              <a:pPr>
                <a:defRPr/>
              </a:pPr>
              <a:t>‹#›</a:t>
            </a:fld>
            <a:endParaRPr lang="en-US"/>
          </a:p>
        </p:txBody>
      </p:sp>
    </p:spTree>
    <p:extLst>
      <p:ext uri="{BB962C8B-B14F-4D97-AF65-F5344CB8AC3E}">
        <p14:creationId xmlns:p14="http://schemas.microsoft.com/office/powerpoint/2010/main" val="18183209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D4239309-6381-4BA6-B06F-75B80CAAD797}" type="slidenum">
              <a:rPr lang="en-US"/>
              <a:pPr>
                <a:defRPr/>
              </a:pPr>
              <a:t>‹#›</a:t>
            </a:fld>
            <a:endParaRPr lang="en-US"/>
          </a:p>
        </p:txBody>
      </p:sp>
    </p:spTree>
    <p:extLst>
      <p:ext uri="{BB962C8B-B14F-4D97-AF65-F5344CB8AC3E}">
        <p14:creationId xmlns:p14="http://schemas.microsoft.com/office/powerpoint/2010/main" val="13666310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441A3104-0761-4479-A914-8252A7190C4A}" type="slidenum">
              <a:rPr lang="en-US"/>
              <a:pPr>
                <a:defRPr/>
              </a:pPr>
              <a:t>‹#›</a:t>
            </a:fld>
            <a:endParaRPr lang="en-US"/>
          </a:p>
        </p:txBody>
      </p:sp>
    </p:spTree>
    <p:extLst>
      <p:ext uri="{BB962C8B-B14F-4D97-AF65-F5344CB8AC3E}">
        <p14:creationId xmlns:p14="http://schemas.microsoft.com/office/powerpoint/2010/main" val="16096997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7DE299E-6A57-4891-9A05-EEC1FAA6FF1C}" type="slidenum">
              <a:rPr lang="en-US"/>
              <a:pPr>
                <a:defRPr/>
              </a:pPr>
              <a:t>‹#›</a:t>
            </a:fld>
            <a:endParaRPr lang="en-US"/>
          </a:p>
        </p:txBody>
      </p:sp>
    </p:spTree>
    <p:extLst>
      <p:ext uri="{BB962C8B-B14F-4D97-AF65-F5344CB8AC3E}">
        <p14:creationId xmlns:p14="http://schemas.microsoft.com/office/powerpoint/2010/main" val="42910451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5D63CB00-8A54-40C9-9F6A-FB3A0891E535}" type="slidenum">
              <a:rPr lang="en-US"/>
              <a:pPr>
                <a:defRPr/>
              </a:pPr>
              <a:t>‹#›</a:t>
            </a:fld>
            <a:endParaRPr lang="en-US"/>
          </a:p>
        </p:txBody>
      </p:sp>
    </p:spTree>
    <p:extLst>
      <p:ext uri="{BB962C8B-B14F-4D97-AF65-F5344CB8AC3E}">
        <p14:creationId xmlns:p14="http://schemas.microsoft.com/office/powerpoint/2010/main" val="21632475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F5FBA6E-38C3-4F80-AEC7-33CAFE9175D5}" type="slidenum">
              <a:rPr lang="en-US"/>
              <a:pPr>
                <a:defRPr/>
              </a:pPr>
              <a:t>‹#›</a:t>
            </a:fld>
            <a:endParaRPr lang="en-US"/>
          </a:p>
        </p:txBody>
      </p:sp>
    </p:spTree>
    <p:extLst>
      <p:ext uri="{BB962C8B-B14F-4D97-AF65-F5344CB8AC3E}">
        <p14:creationId xmlns:p14="http://schemas.microsoft.com/office/powerpoint/2010/main" val="38903208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F43B6AA-C34D-4696-B808-7E5B4387477E}" type="slidenum">
              <a:rPr lang="en-US"/>
              <a:pPr>
                <a:defRPr/>
              </a:pPr>
              <a:t>‹#›</a:t>
            </a:fld>
            <a:endParaRPr lang="en-US"/>
          </a:p>
        </p:txBody>
      </p:sp>
    </p:spTree>
    <p:extLst>
      <p:ext uri="{BB962C8B-B14F-4D97-AF65-F5344CB8AC3E}">
        <p14:creationId xmlns:p14="http://schemas.microsoft.com/office/powerpoint/2010/main" val="27500299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CABD5EE-C74F-44C0-A189-9647D3D8FFCE}" type="slidenum">
              <a:rPr lang="en-US"/>
              <a:pPr>
                <a:defRPr/>
              </a:pPr>
              <a:t>‹#›</a:t>
            </a:fld>
            <a:endParaRPr lang="en-US"/>
          </a:p>
        </p:txBody>
      </p:sp>
    </p:spTree>
    <p:extLst>
      <p:ext uri="{BB962C8B-B14F-4D97-AF65-F5344CB8AC3E}">
        <p14:creationId xmlns:p14="http://schemas.microsoft.com/office/powerpoint/2010/main" val="40130784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95742BEC-B492-4BF4-8EE4-04850CB61B59}" type="slidenum">
              <a:rPr lang="en-US"/>
              <a:pPr>
                <a:defRPr/>
              </a:pPr>
              <a:t>‹#›</a:t>
            </a:fld>
            <a:endParaRPr lang="en-US"/>
          </a:p>
        </p:txBody>
      </p:sp>
    </p:spTree>
    <p:extLst>
      <p:ext uri="{BB962C8B-B14F-4D97-AF65-F5344CB8AC3E}">
        <p14:creationId xmlns:p14="http://schemas.microsoft.com/office/powerpoint/2010/main" val="2885984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E28FFA8F-FFDD-4C39-A64B-CD297CAF909D}" type="slidenum">
              <a:rPr lang="en-US"/>
              <a:pPr>
                <a:defRPr/>
              </a:pPr>
              <a:t>‹#›</a:t>
            </a:fld>
            <a:endParaRPr lang="en-US"/>
          </a:p>
        </p:txBody>
      </p:sp>
    </p:spTree>
    <p:extLst>
      <p:ext uri="{BB962C8B-B14F-4D97-AF65-F5344CB8AC3E}">
        <p14:creationId xmlns:p14="http://schemas.microsoft.com/office/powerpoint/2010/main" val="1867440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7697C62-55D9-4EAC-BDE0-03FAC25AFC7E}" type="slidenum">
              <a:rPr lang="en-US"/>
              <a:pPr>
                <a:defRPr/>
              </a:pPr>
              <a:t>‹#›</a:t>
            </a:fld>
            <a:endParaRPr lang="en-US"/>
          </a:p>
        </p:txBody>
      </p:sp>
    </p:spTree>
    <p:extLst>
      <p:ext uri="{BB962C8B-B14F-4D97-AF65-F5344CB8AC3E}">
        <p14:creationId xmlns:p14="http://schemas.microsoft.com/office/powerpoint/2010/main" val="27392361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AE644CA-B6F9-404D-9D92-4D03664AACD5}" type="slidenum">
              <a:rPr lang="en-US"/>
              <a:pPr>
                <a:defRPr/>
              </a:pPr>
              <a:t>‹#›</a:t>
            </a:fld>
            <a:endParaRPr lang="en-US"/>
          </a:p>
        </p:txBody>
      </p:sp>
    </p:spTree>
    <p:extLst>
      <p:ext uri="{BB962C8B-B14F-4D97-AF65-F5344CB8AC3E}">
        <p14:creationId xmlns:p14="http://schemas.microsoft.com/office/powerpoint/2010/main" val="36212104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1485D40-22E7-4E25-B15E-09FA5ACF2A0A}" type="slidenum">
              <a:rPr lang="en-US"/>
              <a:pPr>
                <a:defRPr/>
              </a:pPr>
              <a:t>‹#›</a:t>
            </a:fld>
            <a:endParaRPr lang="en-US"/>
          </a:p>
        </p:txBody>
      </p:sp>
    </p:spTree>
    <p:extLst>
      <p:ext uri="{BB962C8B-B14F-4D97-AF65-F5344CB8AC3E}">
        <p14:creationId xmlns:p14="http://schemas.microsoft.com/office/powerpoint/2010/main" val="2789763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35DABE3-BB50-4B67-B353-0708579BEE16}" type="slidenum">
              <a:rPr lang="en-US"/>
              <a:pPr>
                <a:defRPr/>
              </a:pPr>
              <a:t>‹#›</a:t>
            </a:fld>
            <a:endParaRPr lang="en-US"/>
          </a:p>
        </p:txBody>
      </p:sp>
    </p:spTree>
    <p:extLst>
      <p:ext uri="{BB962C8B-B14F-4D97-AF65-F5344CB8AC3E}">
        <p14:creationId xmlns:p14="http://schemas.microsoft.com/office/powerpoint/2010/main" val="11941061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1F5FF16-030D-47F1-81B2-69EBF3F63C47}" type="slidenum">
              <a:rPr lang="en-US"/>
              <a:pPr>
                <a:defRPr/>
              </a:pPr>
              <a:t>‹#›</a:t>
            </a:fld>
            <a:endParaRPr lang="en-US"/>
          </a:p>
        </p:txBody>
      </p:sp>
    </p:spTree>
    <p:extLst>
      <p:ext uri="{BB962C8B-B14F-4D97-AF65-F5344CB8AC3E}">
        <p14:creationId xmlns:p14="http://schemas.microsoft.com/office/powerpoint/2010/main" val="4072804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0C91755-47AD-4E58-93AF-2CA07F8E5FEF}" type="slidenum">
              <a:rPr lang="en-US"/>
              <a:pPr>
                <a:defRPr/>
              </a:pPr>
              <a:t>‹#›</a:t>
            </a:fld>
            <a:endParaRPr lang="en-US"/>
          </a:p>
        </p:txBody>
      </p:sp>
    </p:spTree>
    <p:extLst>
      <p:ext uri="{BB962C8B-B14F-4D97-AF65-F5344CB8AC3E}">
        <p14:creationId xmlns:p14="http://schemas.microsoft.com/office/powerpoint/2010/main" val="20691189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327930F2-9D3B-4B4A-942A-0CCC0CAA0339}" type="slidenum">
              <a:rPr lang="en-US"/>
              <a:pPr>
                <a:defRPr/>
              </a:pPr>
              <a:t>‹#›</a:t>
            </a:fld>
            <a:endParaRPr lang="en-US"/>
          </a:p>
        </p:txBody>
      </p:sp>
    </p:spTree>
    <p:extLst>
      <p:ext uri="{BB962C8B-B14F-4D97-AF65-F5344CB8AC3E}">
        <p14:creationId xmlns:p14="http://schemas.microsoft.com/office/powerpoint/2010/main" val="4402603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114467DE-99FF-4139-9BC7-746D19F87188}" type="slidenum">
              <a:rPr lang="en-US"/>
              <a:pPr>
                <a:defRPr/>
              </a:pPr>
              <a:t>‹#›</a:t>
            </a:fld>
            <a:endParaRPr lang="en-US"/>
          </a:p>
        </p:txBody>
      </p:sp>
    </p:spTree>
    <p:extLst>
      <p:ext uri="{BB962C8B-B14F-4D97-AF65-F5344CB8AC3E}">
        <p14:creationId xmlns:p14="http://schemas.microsoft.com/office/powerpoint/2010/main" val="23840214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A3840709-1A50-4719-B525-5EEA1A95BBBB}" type="slidenum">
              <a:rPr lang="en-US"/>
              <a:pPr>
                <a:defRPr/>
              </a:pPr>
              <a:t>‹#›</a:t>
            </a:fld>
            <a:endParaRPr lang="en-US"/>
          </a:p>
        </p:txBody>
      </p:sp>
    </p:spTree>
    <p:extLst>
      <p:ext uri="{BB962C8B-B14F-4D97-AF65-F5344CB8AC3E}">
        <p14:creationId xmlns:p14="http://schemas.microsoft.com/office/powerpoint/2010/main" val="1352894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002EC825-D09A-4AAC-A5B9-EF2D439094F9}" type="slidenum">
              <a:rPr lang="en-US"/>
              <a:pPr>
                <a:defRPr/>
              </a:pPr>
              <a:t>‹#›</a:t>
            </a:fld>
            <a:endParaRPr lang="en-US"/>
          </a:p>
        </p:txBody>
      </p:sp>
    </p:spTree>
    <p:extLst>
      <p:ext uri="{BB962C8B-B14F-4D97-AF65-F5344CB8AC3E}">
        <p14:creationId xmlns:p14="http://schemas.microsoft.com/office/powerpoint/2010/main" val="3916686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AE2C2F55-4DB3-4709-BDBC-86F58BB8F6BC}" type="slidenum">
              <a:rPr lang="en-US"/>
              <a:pPr>
                <a:defRPr/>
              </a:pPr>
              <a:t>‹#›</a:t>
            </a:fld>
            <a:endParaRPr lang="en-US"/>
          </a:p>
        </p:txBody>
      </p:sp>
    </p:spTree>
    <p:extLst>
      <p:ext uri="{BB962C8B-B14F-4D97-AF65-F5344CB8AC3E}">
        <p14:creationId xmlns:p14="http://schemas.microsoft.com/office/powerpoint/2010/main" val="4041473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44C593D-02AD-47B8-9DDD-FE101814BCA7}" type="slidenum">
              <a:rPr lang="en-US"/>
              <a:pPr>
                <a:defRPr/>
              </a:pPr>
              <a:t>‹#›</a:t>
            </a:fld>
            <a:endParaRPr lang="en-US"/>
          </a:p>
        </p:txBody>
      </p:sp>
    </p:spTree>
    <p:extLst>
      <p:ext uri="{BB962C8B-B14F-4D97-AF65-F5344CB8AC3E}">
        <p14:creationId xmlns:p14="http://schemas.microsoft.com/office/powerpoint/2010/main" val="2535704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1AF860B-7D03-4C48-9A0D-C5EF6734F0DB}" type="slidenum">
              <a:rPr lang="en-US"/>
              <a:pPr>
                <a:defRPr/>
              </a:pPr>
              <a:t>‹#›</a:t>
            </a:fld>
            <a:endParaRPr lang="en-US"/>
          </a:p>
        </p:txBody>
      </p:sp>
    </p:spTree>
    <p:extLst>
      <p:ext uri="{BB962C8B-B14F-4D97-AF65-F5344CB8AC3E}">
        <p14:creationId xmlns:p14="http://schemas.microsoft.com/office/powerpoint/2010/main" val="14295598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078BA91-1F65-4B06-B3D7-3370820223D5}" type="slidenum">
              <a:rPr lang="en-US"/>
              <a:pPr>
                <a:defRPr/>
              </a:pPr>
              <a:t>‹#›</a:t>
            </a:fld>
            <a:endParaRPr lang="en-US"/>
          </a:p>
        </p:txBody>
      </p:sp>
    </p:spTree>
    <p:extLst>
      <p:ext uri="{BB962C8B-B14F-4D97-AF65-F5344CB8AC3E}">
        <p14:creationId xmlns:p14="http://schemas.microsoft.com/office/powerpoint/2010/main" val="15885368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7D814B2-760D-413B-9AC9-88E321658F18}" type="slidenum">
              <a:rPr lang="en-US"/>
              <a:pPr>
                <a:defRPr/>
              </a:pPr>
              <a:t>‹#›</a:t>
            </a:fld>
            <a:endParaRPr lang="en-US"/>
          </a:p>
        </p:txBody>
      </p:sp>
    </p:spTree>
    <p:extLst>
      <p:ext uri="{BB962C8B-B14F-4D97-AF65-F5344CB8AC3E}">
        <p14:creationId xmlns:p14="http://schemas.microsoft.com/office/powerpoint/2010/main" val="35921239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D7B5A56D-A585-450C-918A-C1CEBEDF8E2C}" type="slidenum">
              <a:rPr lang="en-US"/>
              <a:pPr>
                <a:defRPr/>
              </a:pPr>
              <a:t>‹#›</a:t>
            </a:fld>
            <a:endParaRPr lang="en-US"/>
          </a:p>
        </p:txBody>
      </p:sp>
    </p:spTree>
    <p:extLst>
      <p:ext uri="{BB962C8B-B14F-4D97-AF65-F5344CB8AC3E}">
        <p14:creationId xmlns:p14="http://schemas.microsoft.com/office/powerpoint/2010/main" val="2012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B5B13A9-F094-4E5A-A209-99926CC5109F}" type="slidenum">
              <a:rPr lang="en-US"/>
              <a:pPr>
                <a:defRPr/>
              </a:pPr>
              <a:t>‹#›</a:t>
            </a:fld>
            <a:endParaRPr lang="en-US"/>
          </a:p>
        </p:txBody>
      </p:sp>
    </p:spTree>
    <p:extLst>
      <p:ext uri="{BB962C8B-B14F-4D97-AF65-F5344CB8AC3E}">
        <p14:creationId xmlns:p14="http://schemas.microsoft.com/office/powerpoint/2010/main" val="42293459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799929E-8037-4EAA-9465-99DDFB2C0BFE}" type="slidenum">
              <a:rPr lang="en-US"/>
              <a:pPr>
                <a:defRPr/>
              </a:pPr>
              <a:t>‹#›</a:t>
            </a:fld>
            <a:endParaRPr lang="en-US"/>
          </a:p>
        </p:txBody>
      </p:sp>
    </p:spTree>
    <p:extLst>
      <p:ext uri="{BB962C8B-B14F-4D97-AF65-F5344CB8AC3E}">
        <p14:creationId xmlns:p14="http://schemas.microsoft.com/office/powerpoint/2010/main" val="29231075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185B83A-04F6-40D6-95A8-56F29FA3CFD3}" type="slidenum">
              <a:rPr lang="en-US"/>
              <a:pPr>
                <a:defRPr/>
              </a:pPr>
              <a:t>‹#›</a:t>
            </a:fld>
            <a:endParaRPr lang="en-US"/>
          </a:p>
        </p:txBody>
      </p:sp>
    </p:spTree>
    <p:extLst>
      <p:ext uri="{BB962C8B-B14F-4D97-AF65-F5344CB8AC3E}">
        <p14:creationId xmlns:p14="http://schemas.microsoft.com/office/powerpoint/2010/main" val="32425781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C31806A-8464-4320-BDC5-5E64C83C471A}" type="slidenum">
              <a:rPr lang="en-US"/>
              <a:pPr>
                <a:defRPr/>
              </a:pPr>
              <a:t>‹#›</a:t>
            </a:fld>
            <a:endParaRPr lang="en-US"/>
          </a:p>
        </p:txBody>
      </p:sp>
    </p:spTree>
    <p:extLst>
      <p:ext uri="{BB962C8B-B14F-4D97-AF65-F5344CB8AC3E}">
        <p14:creationId xmlns:p14="http://schemas.microsoft.com/office/powerpoint/2010/main" val="40176588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A2165485-A753-4A8C-B4DE-9C90DA25B66A}" type="slidenum">
              <a:rPr lang="en-US"/>
              <a:pPr>
                <a:defRPr/>
              </a:pPr>
              <a:t>‹#›</a:t>
            </a:fld>
            <a:endParaRPr lang="en-US"/>
          </a:p>
        </p:txBody>
      </p:sp>
    </p:spTree>
    <p:extLst>
      <p:ext uri="{BB962C8B-B14F-4D97-AF65-F5344CB8AC3E}">
        <p14:creationId xmlns:p14="http://schemas.microsoft.com/office/powerpoint/2010/main" val="2153228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6F2033A0-7464-4565-A256-130018F9B220}" type="slidenum">
              <a:rPr lang="en-US"/>
              <a:pPr>
                <a:defRPr/>
              </a:pPr>
              <a:t>‹#›</a:t>
            </a:fld>
            <a:endParaRPr lang="en-US"/>
          </a:p>
        </p:txBody>
      </p:sp>
    </p:spTree>
    <p:extLst>
      <p:ext uri="{BB962C8B-B14F-4D97-AF65-F5344CB8AC3E}">
        <p14:creationId xmlns:p14="http://schemas.microsoft.com/office/powerpoint/2010/main" val="855655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2E122415-53CE-40F3-ABBA-54CB239AACF5}" type="slidenum">
              <a:rPr lang="en-US"/>
              <a:pPr>
                <a:defRPr/>
              </a:pPr>
              <a:t>‹#›</a:t>
            </a:fld>
            <a:endParaRPr lang="en-US"/>
          </a:p>
        </p:txBody>
      </p:sp>
    </p:spTree>
    <p:extLst>
      <p:ext uri="{BB962C8B-B14F-4D97-AF65-F5344CB8AC3E}">
        <p14:creationId xmlns:p14="http://schemas.microsoft.com/office/powerpoint/2010/main" val="27782464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F22CED76-A4EB-4153-83D1-AB5C598A6BB4}" type="slidenum">
              <a:rPr lang="en-US"/>
              <a:pPr>
                <a:defRPr/>
              </a:pPr>
              <a:t>‹#›</a:t>
            </a:fld>
            <a:endParaRPr lang="en-US"/>
          </a:p>
        </p:txBody>
      </p:sp>
    </p:spTree>
    <p:extLst>
      <p:ext uri="{BB962C8B-B14F-4D97-AF65-F5344CB8AC3E}">
        <p14:creationId xmlns:p14="http://schemas.microsoft.com/office/powerpoint/2010/main" val="8625878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69384377-B6A6-4D53-AECA-7F80455627D3}" type="slidenum">
              <a:rPr lang="en-US"/>
              <a:pPr>
                <a:defRPr/>
              </a:pPr>
              <a:t>‹#›</a:t>
            </a:fld>
            <a:endParaRPr lang="en-US"/>
          </a:p>
        </p:txBody>
      </p:sp>
    </p:spTree>
    <p:extLst>
      <p:ext uri="{BB962C8B-B14F-4D97-AF65-F5344CB8AC3E}">
        <p14:creationId xmlns:p14="http://schemas.microsoft.com/office/powerpoint/2010/main" val="5211778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377DF985-A0A9-45BF-9E22-D946D01178C4}" type="slidenum">
              <a:rPr lang="en-US"/>
              <a:pPr>
                <a:defRPr/>
              </a:pPr>
              <a:t>‹#›</a:t>
            </a:fld>
            <a:endParaRPr lang="en-US"/>
          </a:p>
        </p:txBody>
      </p:sp>
    </p:spTree>
    <p:extLst>
      <p:ext uri="{BB962C8B-B14F-4D97-AF65-F5344CB8AC3E}">
        <p14:creationId xmlns:p14="http://schemas.microsoft.com/office/powerpoint/2010/main" val="3703872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E2BE6FD-95DF-4693-887E-85A42BE12DE4}" type="slidenum">
              <a:rPr lang="en-US"/>
              <a:pPr>
                <a:defRPr/>
              </a:pPr>
              <a:t>‹#›</a:t>
            </a:fld>
            <a:endParaRPr lang="en-US"/>
          </a:p>
        </p:txBody>
      </p:sp>
    </p:spTree>
    <p:extLst>
      <p:ext uri="{BB962C8B-B14F-4D97-AF65-F5344CB8AC3E}">
        <p14:creationId xmlns:p14="http://schemas.microsoft.com/office/powerpoint/2010/main" val="41639382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9E460DC-0394-4BBD-9567-7ABB5E84AD14}" type="slidenum">
              <a:rPr lang="en-US"/>
              <a:pPr>
                <a:defRPr/>
              </a:pPr>
              <a:t>‹#›</a:t>
            </a:fld>
            <a:endParaRPr lang="en-US"/>
          </a:p>
        </p:txBody>
      </p:sp>
    </p:spTree>
    <p:extLst>
      <p:ext uri="{BB962C8B-B14F-4D97-AF65-F5344CB8AC3E}">
        <p14:creationId xmlns:p14="http://schemas.microsoft.com/office/powerpoint/2010/main" val="364272191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4D55FBD-D0FD-4DB4-811E-818274848D3E}" type="slidenum">
              <a:rPr lang="en-US"/>
              <a:pPr>
                <a:defRPr/>
              </a:pPr>
              <a:t>‹#›</a:t>
            </a:fld>
            <a:endParaRPr lang="en-US"/>
          </a:p>
        </p:txBody>
      </p:sp>
    </p:spTree>
    <p:extLst>
      <p:ext uri="{BB962C8B-B14F-4D97-AF65-F5344CB8AC3E}">
        <p14:creationId xmlns:p14="http://schemas.microsoft.com/office/powerpoint/2010/main" val="30082685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4811DDB-E0F5-41D1-AB46-E4854AACB172}" type="slidenum">
              <a:rPr lang="en-US"/>
              <a:pPr>
                <a:defRPr/>
              </a:pPr>
              <a:t>‹#›</a:t>
            </a:fld>
            <a:endParaRPr lang="en-US"/>
          </a:p>
        </p:txBody>
      </p:sp>
    </p:spTree>
    <p:extLst>
      <p:ext uri="{BB962C8B-B14F-4D97-AF65-F5344CB8AC3E}">
        <p14:creationId xmlns:p14="http://schemas.microsoft.com/office/powerpoint/2010/main" val="42380758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CBBF2852-B2D4-4A23-9135-3675DEE6BBD4}" type="slidenum">
              <a:rPr lang="en-US"/>
              <a:pPr>
                <a:defRPr/>
              </a:pPr>
              <a:t>‹#›</a:t>
            </a:fld>
            <a:endParaRPr lang="en-US"/>
          </a:p>
        </p:txBody>
      </p:sp>
    </p:spTree>
    <p:extLst>
      <p:ext uri="{BB962C8B-B14F-4D97-AF65-F5344CB8AC3E}">
        <p14:creationId xmlns:p14="http://schemas.microsoft.com/office/powerpoint/2010/main" val="31783450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50FD93C-DFAE-4484-AD7D-B34148F5B455}" type="slidenum">
              <a:rPr lang="en-US"/>
              <a:pPr>
                <a:defRPr/>
              </a:pPr>
              <a:t>‹#›</a:t>
            </a:fld>
            <a:endParaRPr lang="en-US"/>
          </a:p>
        </p:txBody>
      </p:sp>
    </p:spTree>
    <p:extLst>
      <p:ext uri="{BB962C8B-B14F-4D97-AF65-F5344CB8AC3E}">
        <p14:creationId xmlns:p14="http://schemas.microsoft.com/office/powerpoint/2010/main" val="3235619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E9DEB8CF-6ED0-452C-9332-584218E35673}" type="slidenum">
              <a:rPr lang="en-US"/>
              <a:pPr>
                <a:defRPr/>
              </a:pPr>
              <a:t>‹#›</a:t>
            </a:fld>
            <a:endParaRPr lang="en-US"/>
          </a:p>
        </p:txBody>
      </p:sp>
    </p:spTree>
    <p:extLst>
      <p:ext uri="{BB962C8B-B14F-4D97-AF65-F5344CB8AC3E}">
        <p14:creationId xmlns:p14="http://schemas.microsoft.com/office/powerpoint/2010/main" val="418669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4CB1CCD-C5CC-4B5C-A5EF-821BB23836FF}" type="slidenum">
              <a:rPr lang="en-US"/>
              <a:pPr>
                <a:defRPr/>
              </a:pPr>
              <a:t>‹#›</a:t>
            </a:fld>
            <a:endParaRPr lang="en-US"/>
          </a:p>
        </p:txBody>
      </p:sp>
    </p:spTree>
    <p:extLst>
      <p:ext uri="{BB962C8B-B14F-4D97-AF65-F5344CB8AC3E}">
        <p14:creationId xmlns:p14="http://schemas.microsoft.com/office/powerpoint/2010/main" val="25202958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BB3FE48-9683-4B75-BDEE-F0084ED0AEA8}" type="slidenum">
              <a:rPr lang="en-US"/>
              <a:pPr>
                <a:defRPr/>
              </a:pPr>
              <a:t>‹#›</a:t>
            </a:fld>
            <a:endParaRPr lang="en-US"/>
          </a:p>
        </p:txBody>
      </p:sp>
    </p:spTree>
    <p:extLst>
      <p:ext uri="{BB962C8B-B14F-4D97-AF65-F5344CB8AC3E}">
        <p14:creationId xmlns:p14="http://schemas.microsoft.com/office/powerpoint/2010/main" val="39352140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83FDE73-8FEC-4C38-91D8-999BE8E16083}" type="slidenum">
              <a:rPr lang="en-US"/>
              <a:pPr>
                <a:defRPr/>
              </a:pPr>
              <a:t>‹#›</a:t>
            </a:fld>
            <a:endParaRPr lang="en-US"/>
          </a:p>
        </p:txBody>
      </p:sp>
    </p:spTree>
    <p:extLst>
      <p:ext uri="{BB962C8B-B14F-4D97-AF65-F5344CB8AC3E}">
        <p14:creationId xmlns:p14="http://schemas.microsoft.com/office/powerpoint/2010/main" val="4114194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99F8673-889A-4CE6-BD41-72B22F3A91D2}" type="slidenum">
              <a:rPr lang="en-US"/>
              <a:pPr>
                <a:defRPr/>
              </a:pPr>
              <a:t>‹#›</a:t>
            </a:fld>
            <a:endParaRPr lang="en-US"/>
          </a:p>
        </p:txBody>
      </p:sp>
    </p:spTree>
    <p:extLst>
      <p:ext uri="{BB962C8B-B14F-4D97-AF65-F5344CB8AC3E}">
        <p14:creationId xmlns:p14="http://schemas.microsoft.com/office/powerpoint/2010/main" val="31664011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8F962A63-A573-4214-8546-18D538E1E2EB}" type="slidenum">
              <a:rPr lang="en-US"/>
              <a:pPr>
                <a:defRPr/>
              </a:pPr>
              <a:t>‹#›</a:t>
            </a:fld>
            <a:endParaRPr lang="en-US"/>
          </a:p>
        </p:txBody>
      </p:sp>
    </p:spTree>
    <p:extLst>
      <p:ext uri="{BB962C8B-B14F-4D97-AF65-F5344CB8AC3E}">
        <p14:creationId xmlns:p14="http://schemas.microsoft.com/office/powerpoint/2010/main" val="39698613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0B83DBAD-D0D5-4CD1-B128-362329103C93}" type="slidenum">
              <a:rPr lang="en-US"/>
              <a:pPr>
                <a:defRPr/>
              </a:pPr>
              <a:t>‹#›</a:t>
            </a:fld>
            <a:endParaRPr lang="en-US"/>
          </a:p>
        </p:txBody>
      </p:sp>
    </p:spTree>
    <p:extLst>
      <p:ext uri="{BB962C8B-B14F-4D97-AF65-F5344CB8AC3E}">
        <p14:creationId xmlns:p14="http://schemas.microsoft.com/office/powerpoint/2010/main" val="335059440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68FC9FAC-E64E-40E9-B035-7266E1BB0243}" type="slidenum">
              <a:rPr lang="en-US"/>
              <a:pPr>
                <a:defRPr/>
              </a:pPr>
              <a:t>‹#›</a:t>
            </a:fld>
            <a:endParaRPr lang="en-US"/>
          </a:p>
        </p:txBody>
      </p:sp>
    </p:spTree>
    <p:extLst>
      <p:ext uri="{BB962C8B-B14F-4D97-AF65-F5344CB8AC3E}">
        <p14:creationId xmlns:p14="http://schemas.microsoft.com/office/powerpoint/2010/main" val="170869600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DB3BE304-5B4B-4B75-A0D5-BF8DE3B6ED70}" type="slidenum">
              <a:rPr lang="en-US"/>
              <a:pPr>
                <a:defRPr/>
              </a:pPr>
              <a:t>‹#›</a:t>
            </a:fld>
            <a:endParaRPr lang="en-US"/>
          </a:p>
        </p:txBody>
      </p:sp>
    </p:spTree>
    <p:extLst>
      <p:ext uri="{BB962C8B-B14F-4D97-AF65-F5344CB8AC3E}">
        <p14:creationId xmlns:p14="http://schemas.microsoft.com/office/powerpoint/2010/main" val="8679528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385B63B5-534B-4675-90B4-4B0E916F00B4}" type="slidenum">
              <a:rPr lang="en-US"/>
              <a:pPr>
                <a:defRPr/>
              </a:pPr>
              <a:t>‹#›</a:t>
            </a:fld>
            <a:endParaRPr lang="en-US"/>
          </a:p>
        </p:txBody>
      </p:sp>
    </p:spTree>
    <p:extLst>
      <p:ext uri="{BB962C8B-B14F-4D97-AF65-F5344CB8AC3E}">
        <p14:creationId xmlns:p14="http://schemas.microsoft.com/office/powerpoint/2010/main" val="30553925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6E6A42F7-FC1A-4703-B533-D9292B05FC43}" type="slidenum">
              <a:rPr lang="en-US"/>
              <a:pPr>
                <a:defRPr/>
              </a:pPr>
              <a:t>‹#›</a:t>
            </a:fld>
            <a:endParaRPr lang="en-US"/>
          </a:p>
        </p:txBody>
      </p:sp>
    </p:spTree>
    <p:extLst>
      <p:ext uri="{BB962C8B-B14F-4D97-AF65-F5344CB8AC3E}">
        <p14:creationId xmlns:p14="http://schemas.microsoft.com/office/powerpoint/2010/main" val="4182869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03F8E9E4-9998-42DA-9670-438F480B98A5}" type="slidenum">
              <a:rPr lang="en-US"/>
              <a:pPr>
                <a:defRPr/>
              </a:pPr>
              <a:t>‹#›</a:t>
            </a:fld>
            <a:endParaRPr lang="en-US"/>
          </a:p>
        </p:txBody>
      </p:sp>
    </p:spTree>
    <p:extLst>
      <p:ext uri="{BB962C8B-B14F-4D97-AF65-F5344CB8AC3E}">
        <p14:creationId xmlns:p14="http://schemas.microsoft.com/office/powerpoint/2010/main" val="14275520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F396910-F820-4EDE-8A89-A00ADBA48F60}" type="slidenum">
              <a:rPr lang="en-US"/>
              <a:pPr>
                <a:defRPr/>
              </a:pPr>
              <a:t>‹#›</a:t>
            </a:fld>
            <a:endParaRPr lang="en-US"/>
          </a:p>
        </p:txBody>
      </p:sp>
    </p:spTree>
    <p:extLst>
      <p:ext uri="{BB962C8B-B14F-4D97-AF65-F5344CB8AC3E}">
        <p14:creationId xmlns:p14="http://schemas.microsoft.com/office/powerpoint/2010/main" val="7480285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26EEFD0-4075-4166-99D6-BF2B564C655F}" type="slidenum">
              <a:rPr lang="en-US"/>
              <a:pPr>
                <a:defRPr/>
              </a:pPr>
              <a:t>‹#›</a:t>
            </a:fld>
            <a:endParaRPr lang="en-US"/>
          </a:p>
        </p:txBody>
      </p:sp>
    </p:spTree>
    <p:extLst>
      <p:ext uri="{BB962C8B-B14F-4D97-AF65-F5344CB8AC3E}">
        <p14:creationId xmlns:p14="http://schemas.microsoft.com/office/powerpoint/2010/main" val="37505727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5C51298-F26F-4A0C-8CCC-9E1FFA385A98}" type="slidenum">
              <a:rPr lang="en-US"/>
              <a:pPr>
                <a:defRPr/>
              </a:pPr>
              <a:t>‹#›</a:t>
            </a:fld>
            <a:endParaRPr lang="en-US"/>
          </a:p>
        </p:txBody>
      </p:sp>
    </p:spTree>
    <p:extLst>
      <p:ext uri="{BB962C8B-B14F-4D97-AF65-F5344CB8AC3E}">
        <p14:creationId xmlns:p14="http://schemas.microsoft.com/office/powerpoint/2010/main" val="35417987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0542B76E-D057-4B66-8D28-FE2F6EE5355D}" type="slidenum">
              <a:rPr lang="en-US"/>
              <a:pPr>
                <a:defRPr/>
              </a:pPr>
              <a:t>‹#›</a:t>
            </a:fld>
            <a:endParaRPr lang="en-US"/>
          </a:p>
        </p:txBody>
      </p:sp>
    </p:spTree>
    <p:extLst>
      <p:ext uri="{BB962C8B-B14F-4D97-AF65-F5344CB8AC3E}">
        <p14:creationId xmlns:p14="http://schemas.microsoft.com/office/powerpoint/2010/main" val="32513689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F559845-5FA9-4F33-9675-07996DD6BAF2}" type="slidenum">
              <a:rPr lang="en-US"/>
              <a:pPr>
                <a:defRPr/>
              </a:pPr>
              <a:t>‹#›</a:t>
            </a:fld>
            <a:endParaRPr lang="en-US"/>
          </a:p>
        </p:txBody>
      </p:sp>
    </p:spTree>
    <p:extLst>
      <p:ext uri="{BB962C8B-B14F-4D97-AF65-F5344CB8AC3E}">
        <p14:creationId xmlns:p14="http://schemas.microsoft.com/office/powerpoint/2010/main" val="27810182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EF31494-CA94-4C09-B5C4-48DFE22CEECA}" type="slidenum">
              <a:rPr lang="en-US"/>
              <a:pPr>
                <a:defRPr/>
              </a:pPr>
              <a:t>‹#›</a:t>
            </a:fld>
            <a:endParaRPr lang="en-US"/>
          </a:p>
        </p:txBody>
      </p:sp>
    </p:spTree>
    <p:extLst>
      <p:ext uri="{BB962C8B-B14F-4D97-AF65-F5344CB8AC3E}">
        <p14:creationId xmlns:p14="http://schemas.microsoft.com/office/powerpoint/2010/main" val="39068287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2BB1E66F-BAB2-4252-983E-E5F64ACF1CAF}" type="slidenum">
              <a:rPr lang="en-US"/>
              <a:pPr>
                <a:defRPr/>
              </a:pPr>
              <a:t>‹#›</a:t>
            </a:fld>
            <a:endParaRPr lang="en-US"/>
          </a:p>
        </p:txBody>
      </p:sp>
    </p:spTree>
    <p:extLst>
      <p:ext uri="{BB962C8B-B14F-4D97-AF65-F5344CB8AC3E}">
        <p14:creationId xmlns:p14="http://schemas.microsoft.com/office/powerpoint/2010/main" val="41776814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B9C2E0C9-B4FB-4848-84F1-FD6E0E25C584}" type="slidenum">
              <a:rPr lang="en-US"/>
              <a:pPr>
                <a:defRPr/>
              </a:pPr>
              <a:t>‹#›</a:t>
            </a:fld>
            <a:endParaRPr lang="en-US"/>
          </a:p>
        </p:txBody>
      </p:sp>
    </p:spTree>
    <p:extLst>
      <p:ext uri="{BB962C8B-B14F-4D97-AF65-F5344CB8AC3E}">
        <p14:creationId xmlns:p14="http://schemas.microsoft.com/office/powerpoint/2010/main" val="23319785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B65492EF-5401-4A83-9B75-AEE3DFD0016D}" type="slidenum">
              <a:rPr lang="en-US"/>
              <a:pPr>
                <a:defRPr/>
              </a:pPr>
              <a:t>‹#›</a:t>
            </a:fld>
            <a:endParaRPr lang="en-US"/>
          </a:p>
        </p:txBody>
      </p:sp>
    </p:spTree>
    <p:extLst>
      <p:ext uri="{BB962C8B-B14F-4D97-AF65-F5344CB8AC3E}">
        <p14:creationId xmlns:p14="http://schemas.microsoft.com/office/powerpoint/2010/main" val="14207192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C4E7A9FC-D039-400E-9A1D-D964D66664B9}" type="slidenum">
              <a:rPr lang="en-US"/>
              <a:pPr>
                <a:defRPr/>
              </a:pPr>
              <a:t>‹#›</a:t>
            </a:fld>
            <a:endParaRPr lang="en-US"/>
          </a:p>
        </p:txBody>
      </p:sp>
    </p:spTree>
    <p:extLst>
      <p:ext uri="{BB962C8B-B14F-4D97-AF65-F5344CB8AC3E}">
        <p14:creationId xmlns:p14="http://schemas.microsoft.com/office/powerpoint/2010/main" val="172582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fld id="{0343A038-CBDB-4D1F-8EFF-D1B02D939B50}" type="datetimeFigureOut">
              <a:rPr lang="en-US"/>
              <a:pPr>
                <a:defRPr/>
              </a:pPr>
              <a:t>9/15/2014</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BF5F9">
                    <a:shade val="90000"/>
                  </a:srgbClr>
                </a:solidFill>
              </a:defRPr>
            </a:lvl1pPr>
          </a:lstStyle>
          <a:p>
            <a:pPr>
              <a:defRPr/>
            </a:pPr>
            <a:fld id="{3B696CE3-7587-4EB1-85AE-CA17A597C89C}" type="slidenum">
              <a:rPr lang="en-US"/>
              <a:pPr>
                <a:defRPr/>
              </a:pPr>
              <a:t>‹#›</a:t>
            </a:fld>
            <a:endParaRPr lang="en-US"/>
          </a:p>
        </p:txBody>
      </p:sp>
    </p:spTree>
    <p:extLst>
      <p:ext uri="{BB962C8B-B14F-4D97-AF65-F5344CB8AC3E}">
        <p14:creationId xmlns:p14="http://schemas.microsoft.com/office/powerpoint/2010/main" val="378420723"/>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0BFFEABC-C6E3-425E-B344-D7968E55ADB5}" type="slidenum">
              <a:rPr lang="en-US"/>
              <a:pPr>
                <a:defRPr/>
              </a:pPr>
              <a:t>‹#›</a:t>
            </a:fld>
            <a:endParaRPr lang="en-US"/>
          </a:p>
        </p:txBody>
      </p:sp>
    </p:spTree>
    <p:extLst>
      <p:ext uri="{BB962C8B-B14F-4D97-AF65-F5344CB8AC3E}">
        <p14:creationId xmlns:p14="http://schemas.microsoft.com/office/powerpoint/2010/main" val="9950043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E0D882CD-ECCD-435D-B0F2-B3C92BD7BB52}" type="slidenum">
              <a:rPr lang="en-US"/>
              <a:pPr>
                <a:defRPr/>
              </a:pPr>
              <a:t>‹#›</a:t>
            </a:fld>
            <a:endParaRPr lang="en-US"/>
          </a:p>
        </p:txBody>
      </p:sp>
    </p:spTree>
    <p:extLst>
      <p:ext uri="{BB962C8B-B14F-4D97-AF65-F5344CB8AC3E}">
        <p14:creationId xmlns:p14="http://schemas.microsoft.com/office/powerpoint/2010/main" val="34528715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08EDB342-8634-4CC5-96D3-7D64B317FDF1}" type="slidenum">
              <a:rPr lang="en-US"/>
              <a:pPr>
                <a:defRPr/>
              </a:pPr>
              <a:t>‹#›</a:t>
            </a:fld>
            <a:endParaRPr lang="en-US"/>
          </a:p>
        </p:txBody>
      </p:sp>
    </p:spTree>
    <p:extLst>
      <p:ext uri="{BB962C8B-B14F-4D97-AF65-F5344CB8AC3E}">
        <p14:creationId xmlns:p14="http://schemas.microsoft.com/office/powerpoint/2010/main" val="34888814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DC890577-C229-4A26-B514-7428CD8C0E57}" type="slidenum">
              <a:rPr lang="en-US"/>
              <a:pPr>
                <a:defRPr/>
              </a:pPr>
              <a:t>‹#›</a:t>
            </a:fld>
            <a:endParaRPr lang="en-US"/>
          </a:p>
        </p:txBody>
      </p:sp>
    </p:spTree>
    <p:extLst>
      <p:ext uri="{BB962C8B-B14F-4D97-AF65-F5344CB8AC3E}">
        <p14:creationId xmlns:p14="http://schemas.microsoft.com/office/powerpoint/2010/main" val="30935924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0E4DCD1F-E345-4D8E-98BB-A2EFF5DC8079}" type="slidenum">
              <a:rPr lang="en-US"/>
              <a:pPr>
                <a:defRPr/>
              </a:pPr>
              <a:t>‹#›</a:t>
            </a:fld>
            <a:endParaRPr lang="en-US"/>
          </a:p>
        </p:txBody>
      </p:sp>
    </p:spTree>
    <p:extLst>
      <p:ext uri="{BB962C8B-B14F-4D97-AF65-F5344CB8AC3E}">
        <p14:creationId xmlns:p14="http://schemas.microsoft.com/office/powerpoint/2010/main" val="3978032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D5F2BF8E-0BAC-4798-B03E-9F814974A55A}" type="slidenum">
              <a:rPr lang="en-US"/>
              <a:pPr>
                <a:defRPr/>
              </a:pPr>
              <a:t>‹#›</a:t>
            </a:fld>
            <a:endParaRPr lang="en-US"/>
          </a:p>
        </p:txBody>
      </p:sp>
    </p:spTree>
    <p:extLst>
      <p:ext uri="{BB962C8B-B14F-4D97-AF65-F5344CB8AC3E}">
        <p14:creationId xmlns:p14="http://schemas.microsoft.com/office/powerpoint/2010/main" val="30063916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B1BB5BC9-50D6-4D51-BAB8-A5BD811E14D5}" type="slidenum">
              <a:rPr lang="en-US"/>
              <a:pPr>
                <a:defRPr/>
              </a:pPr>
              <a:t>‹#›</a:t>
            </a:fld>
            <a:endParaRPr lang="en-US"/>
          </a:p>
        </p:txBody>
      </p:sp>
    </p:spTree>
    <p:extLst>
      <p:ext uri="{BB962C8B-B14F-4D97-AF65-F5344CB8AC3E}">
        <p14:creationId xmlns:p14="http://schemas.microsoft.com/office/powerpoint/2010/main" val="42015755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0D95F65E-126B-4A1B-A994-B62EEA8CB8FB}" type="slidenum">
              <a:rPr lang="en-US"/>
              <a:pPr>
                <a:defRPr/>
              </a:pPr>
              <a:t>‹#›</a:t>
            </a:fld>
            <a:endParaRPr lang="en-US"/>
          </a:p>
        </p:txBody>
      </p:sp>
    </p:spTree>
    <p:extLst>
      <p:ext uri="{BB962C8B-B14F-4D97-AF65-F5344CB8AC3E}">
        <p14:creationId xmlns:p14="http://schemas.microsoft.com/office/powerpoint/2010/main" val="4043718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Arial" pitchFamily="34" charset="0"/>
              </a:defRPr>
            </a:lvl1pPr>
          </a:lstStyle>
          <a:p>
            <a:pPr>
              <a:defRPr/>
            </a:pPr>
            <a:fld id="{9EF8E998-9027-4A91-B3DF-F5E5F085EBC1}" type="slidenum">
              <a:rPr lang="en-US"/>
              <a:pPr>
                <a:defRPr/>
              </a:pPr>
              <a:t>‹#›</a:t>
            </a:fld>
            <a:endParaRPr lang="en-US"/>
          </a:p>
        </p:txBody>
      </p:sp>
    </p:spTree>
    <p:extLst>
      <p:ext uri="{BB962C8B-B14F-4D97-AF65-F5344CB8AC3E}">
        <p14:creationId xmlns:p14="http://schemas.microsoft.com/office/powerpoint/2010/main" val="12061368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97B8873-533B-45F1-9CCD-F1899DFD722C}" type="slidenum">
              <a:rPr lang="en-US"/>
              <a:pPr>
                <a:defRPr/>
              </a:pPr>
              <a:t>‹#›</a:t>
            </a:fld>
            <a:endParaRPr lang="en-US"/>
          </a:p>
        </p:txBody>
      </p:sp>
    </p:spTree>
    <p:extLst>
      <p:ext uri="{BB962C8B-B14F-4D97-AF65-F5344CB8AC3E}">
        <p14:creationId xmlns:p14="http://schemas.microsoft.com/office/powerpoint/2010/main" val="2661565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6845529-5770-4515-B371-AD13CA499F0F}" type="datetimeFigureOut">
              <a:rPr lang="en-US"/>
              <a:pPr>
                <a:defRPr/>
              </a:pPr>
              <a:t>9/15/2014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CAB86A3-F833-4DAE-AA87-9C33F222E19E}" type="slidenum">
              <a:rPr lang="en-US"/>
              <a:pPr>
                <a:defRPr/>
              </a:pPr>
              <a:t>‹#›</a:t>
            </a:fld>
            <a:endParaRPr lang="en-US"/>
          </a:p>
        </p:txBody>
      </p:sp>
    </p:spTree>
    <p:extLst>
      <p:ext uri="{BB962C8B-B14F-4D97-AF65-F5344CB8AC3E}">
        <p14:creationId xmlns:p14="http://schemas.microsoft.com/office/powerpoint/2010/main" val="37306805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F76A80E-1DF5-4CD2-82D2-E3FD4ABAA8E1}" type="slidenum">
              <a:rPr lang="en-US"/>
              <a:pPr>
                <a:defRPr/>
              </a:pPr>
              <a:t>‹#›</a:t>
            </a:fld>
            <a:endParaRPr lang="en-US"/>
          </a:p>
        </p:txBody>
      </p:sp>
    </p:spTree>
    <p:extLst>
      <p:ext uri="{BB962C8B-B14F-4D97-AF65-F5344CB8AC3E}">
        <p14:creationId xmlns:p14="http://schemas.microsoft.com/office/powerpoint/2010/main" val="222263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8853F51-1DBB-43EA-A926-E75791C046AD}" type="slidenum">
              <a:rPr lang="en-US"/>
              <a:pPr>
                <a:defRPr/>
              </a:pPr>
              <a:t>‹#›</a:t>
            </a:fld>
            <a:endParaRPr lang="en-US"/>
          </a:p>
        </p:txBody>
      </p:sp>
    </p:spTree>
    <p:extLst>
      <p:ext uri="{BB962C8B-B14F-4D97-AF65-F5344CB8AC3E}">
        <p14:creationId xmlns:p14="http://schemas.microsoft.com/office/powerpoint/2010/main" val="23301260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A41C08-4D7E-468B-945B-E6FFE7064149}" type="slidenum">
              <a:rPr lang="en-US"/>
              <a:pPr>
                <a:defRPr/>
              </a:pPr>
              <a:t>‹#›</a:t>
            </a:fld>
            <a:endParaRPr lang="en-US"/>
          </a:p>
        </p:txBody>
      </p:sp>
    </p:spTree>
    <p:extLst>
      <p:ext uri="{BB962C8B-B14F-4D97-AF65-F5344CB8AC3E}">
        <p14:creationId xmlns:p14="http://schemas.microsoft.com/office/powerpoint/2010/main" val="37275068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E19A92E-2521-4D49-88F4-80417C337B09}" type="slidenum">
              <a:rPr lang="en-US"/>
              <a:pPr>
                <a:defRPr/>
              </a:pPr>
              <a:t>‹#›</a:t>
            </a:fld>
            <a:endParaRPr lang="en-US"/>
          </a:p>
        </p:txBody>
      </p:sp>
    </p:spTree>
    <p:extLst>
      <p:ext uri="{BB962C8B-B14F-4D97-AF65-F5344CB8AC3E}">
        <p14:creationId xmlns:p14="http://schemas.microsoft.com/office/powerpoint/2010/main" val="11668972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875B72-362C-43BF-AC55-6D42DFFD0CBE}" type="slidenum">
              <a:rPr lang="en-US"/>
              <a:pPr>
                <a:defRPr/>
              </a:pPr>
              <a:t>‹#›</a:t>
            </a:fld>
            <a:endParaRPr lang="en-US"/>
          </a:p>
        </p:txBody>
      </p:sp>
    </p:spTree>
    <p:extLst>
      <p:ext uri="{BB962C8B-B14F-4D97-AF65-F5344CB8AC3E}">
        <p14:creationId xmlns:p14="http://schemas.microsoft.com/office/powerpoint/2010/main" val="17406989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6C4F572-2969-4AEF-97A0-4905756F17BB}" type="slidenum">
              <a:rPr lang="en-US"/>
              <a:pPr>
                <a:defRPr/>
              </a:pPr>
              <a:t>‹#›</a:t>
            </a:fld>
            <a:endParaRPr lang="en-US"/>
          </a:p>
        </p:txBody>
      </p:sp>
    </p:spTree>
    <p:extLst>
      <p:ext uri="{BB962C8B-B14F-4D97-AF65-F5344CB8AC3E}">
        <p14:creationId xmlns:p14="http://schemas.microsoft.com/office/powerpoint/2010/main" val="13813638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3FA890-29B7-454E-9FA8-E7305F8A16A5}" type="slidenum">
              <a:rPr lang="en-US"/>
              <a:pPr>
                <a:defRPr/>
              </a:pPr>
              <a:t>‹#›</a:t>
            </a:fld>
            <a:endParaRPr lang="en-US"/>
          </a:p>
        </p:txBody>
      </p:sp>
    </p:spTree>
    <p:extLst>
      <p:ext uri="{BB962C8B-B14F-4D97-AF65-F5344CB8AC3E}">
        <p14:creationId xmlns:p14="http://schemas.microsoft.com/office/powerpoint/2010/main" val="5013898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AEAFE5B-4F93-4FB6-BB93-E684FB0FF6F3}" type="slidenum">
              <a:rPr lang="en-US"/>
              <a:pPr>
                <a:defRPr/>
              </a:pPr>
              <a:t>‹#›</a:t>
            </a:fld>
            <a:endParaRPr lang="en-US"/>
          </a:p>
        </p:txBody>
      </p:sp>
    </p:spTree>
    <p:extLst>
      <p:ext uri="{BB962C8B-B14F-4D97-AF65-F5344CB8AC3E}">
        <p14:creationId xmlns:p14="http://schemas.microsoft.com/office/powerpoint/2010/main" val="2064974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0DE814-5FE8-4807-9B47-6C4A52925C74}" type="slidenum">
              <a:rPr lang="en-US"/>
              <a:pPr>
                <a:defRPr/>
              </a:pPr>
              <a:t>‹#›</a:t>
            </a:fld>
            <a:endParaRPr lang="en-US"/>
          </a:p>
        </p:txBody>
      </p:sp>
    </p:spTree>
    <p:extLst>
      <p:ext uri="{BB962C8B-B14F-4D97-AF65-F5344CB8AC3E}">
        <p14:creationId xmlns:p14="http://schemas.microsoft.com/office/powerpoint/2010/main" val="18367429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55762FA-4D42-4A81-B468-C0C468E50C55}" type="slidenum">
              <a:rPr lang="en-US"/>
              <a:pPr>
                <a:defRPr/>
              </a:pPr>
              <a:t>‹#›</a:t>
            </a:fld>
            <a:endParaRPr lang="en-US"/>
          </a:p>
        </p:txBody>
      </p:sp>
    </p:spTree>
    <p:extLst>
      <p:ext uri="{BB962C8B-B14F-4D97-AF65-F5344CB8AC3E}">
        <p14:creationId xmlns:p14="http://schemas.microsoft.com/office/powerpoint/2010/main" val="3179045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fld id="{1280E33C-B27E-4A1C-A9D8-84918FB88450}" type="datetimeFigureOut">
              <a:rPr lang="en-US"/>
              <a:pPr>
                <a:defRPr/>
              </a:pPr>
              <a:t>9/15/2014</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BF5F9">
                    <a:shade val="90000"/>
                  </a:srgbClr>
                </a:solidFill>
              </a:defRPr>
            </a:lvl1pPr>
          </a:lstStyle>
          <a:p>
            <a:pPr>
              <a:defRPr/>
            </a:pPr>
            <a:fld id="{A6CB61B1-7A00-4412-ADCF-80B829A5EC77}" type="slidenum">
              <a:rPr lang="en-US"/>
              <a:pPr>
                <a:defRPr/>
              </a:pPr>
              <a:t>‹#›</a:t>
            </a:fld>
            <a:endParaRPr lang="en-US"/>
          </a:p>
        </p:txBody>
      </p:sp>
    </p:spTree>
    <p:extLst>
      <p:ext uri="{BB962C8B-B14F-4D97-AF65-F5344CB8AC3E}">
        <p14:creationId xmlns:p14="http://schemas.microsoft.com/office/powerpoint/2010/main" val="1653015035"/>
      </p:ext>
    </p:extLst>
  </p:cSld>
  <p:clrMapOvr>
    <a:overrideClrMapping bg1="dk1" tx1="lt1" bg2="dk2" tx2="lt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48FBDC-904B-4E9A-A866-BABD03BE39B1}" type="slidenum">
              <a:rPr lang="en-US"/>
              <a:pPr>
                <a:defRPr/>
              </a:pPr>
              <a:t>‹#›</a:t>
            </a:fld>
            <a:endParaRPr lang="en-US"/>
          </a:p>
        </p:txBody>
      </p:sp>
    </p:spTree>
    <p:extLst>
      <p:ext uri="{BB962C8B-B14F-4D97-AF65-F5344CB8AC3E}">
        <p14:creationId xmlns:p14="http://schemas.microsoft.com/office/powerpoint/2010/main" val="10238041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1FD523F-0060-4385-82E0-05AE00F9BB52}" type="slidenum">
              <a:rPr lang="en-US"/>
              <a:pPr>
                <a:defRPr/>
              </a:pPr>
              <a:t>‹#›</a:t>
            </a:fld>
            <a:endParaRPr lang="en-US"/>
          </a:p>
        </p:txBody>
      </p:sp>
    </p:spTree>
    <p:extLst>
      <p:ext uri="{BB962C8B-B14F-4D97-AF65-F5344CB8AC3E}">
        <p14:creationId xmlns:p14="http://schemas.microsoft.com/office/powerpoint/2010/main" val="12459921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076FE0D-D70F-4DC8-A39F-9A5A23C5B0A7}" type="slidenum">
              <a:rPr lang="en-US"/>
              <a:pPr>
                <a:defRPr/>
              </a:pPr>
              <a:t>‹#›</a:t>
            </a:fld>
            <a:endParaRPr lang="en-US"/>
          </a:p>
        </p:txBody>
      </p:sp>
    </p:spTree>
    <p:extLst>
      <p:ext uri="{BB962C8B-B14F-4D97-AF65-F5344CB8AC3E}">
        <p14:creationId xmlns:p14="http://schemas.microsoft.com/office/powerpoint/2010/main" val="23910847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CCCDE78-DA33-4E57-89A7-9EBD56D057B0}" type="slidenum">
              <a:rPr lang="en-US"/>
              <a:pPr>
                <a:defRPr/>
              </a:pPr>
              <a:t>‹#›</a:t>
            </a:fld>
            <a:endParaRPr lang="en-US"/>
          </a:p>
        </p:txBody>
      </p:sp>
    </p:spTree>
    <p:extLst>
      <p:ext uri="{BB962C8B-B14F-4D97-AF65-F5344CB8AC3E}">
        <p14:creationId xmlns:p14="http://schemas.microsoft.com/office/powerpoint/2010/main" val="33300432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7AA162-169A-411D-A2B9-EFF673ACA890}" type="slidenum">
              <a:rPr lang="en-US"/>
              <a:pPr>
                <a:defRPr/>
              </a:pPr>
              <a:t>‹#›</a:t>
            </a:fld>
            <a:endParaRPr lang="en-US"/>
          </a:p>
        </p:txBody>
      </p:sp>
    </p:spTree>
    <p:extLst>
      <p:ext uri="{BB962C8B-B14F-4D97-AF65-F5344CB8AC3E}">
        <p14:creationId xmlns:p14="http://schemas.microsoft.com/office/powerpoint/2010/main" val="2852675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E0E3A9-C8F7-4DD3-B497-2C62BF893F59}" type="slidenum">
              <a:rPr lang="en-US"/>
              <a:pPr>
                <a:defRPr/>
              </a:pPr>
              <a:t>‹#›</a:t>
            </a:fld>
            <a:endParaRPr lang="en-US"/>
          </a:p>
        </p:txBody>
      </p:sp>
    </p:spTree>
    <p:extLst>
      <p:ext uri="{BB962C8B-B14F-4D97-AF65-F5344CB8AC3E}">
        <p14:creationId xmlns:p14="http://schemas.microsoft.com/office/powerpoint/2010/main" val="7785711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AB9CC14-8D4B-418E-962E-DAEC99D90984}" type="slidenum">
              <a:rPr lang="en-US"/>
              <a:pPr>
                <a:defRPr/>
              </a:pPr>
              <a:t>‹#›</a:t>
            </a:fld>
            <a:endParaRPr lang="en-US"/>
          </a:p>
        </p:txBody>
      </p:sp>
    </p:spTree>
    <p:extLst>
      <p:ext uri="{BB962C8B-B14F-4D97-AF65-F5344CB8AC3E}">
        <p14:creationId xmlns:p14="http://schemas.microsoft.com/office/powerpoint/2010/main" val="1379805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4867340-381B-4A53-8BEC-1E26C284F8C4}" type="slidenum">
              <a:rPr lang="en-US"/>
              <a:pPr>
                <a:defRPr/>
              </a:pPr>
              <a:t>‹#›</a:t>
            </a:fld>
            <a:endParaRPr lang="en-US"/>
          </a:p>
        </p:txBody>
      </p:sp>
    </p:spTree>
    <p:extLst>
      <p:ext uri="{BB962C8B-B14F-4D97-AF65-F5344CB8AC3E}">
        <p14:creationId xmlns:p14="http://schemas.microsoft.com/office/powerpoint/2010/main" val="4500173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6D0D53-67E2-43C9-88DD-D2D4873F4411}" type="slidenum">
              <a:rPr lang="en-US"/>
              <a:pPr>
                <a:defRPr/>
              </a:pPr>
              <a:t>‹#›</a:t>
            </a:fld>
            <a:endParaRPr lang="en-US"/>
          </a:p>
        </p:txBody>
      </p:sp>
    </p:spTree>
    <p:extLst>
      <p:ext uri="{BB962C8B-B14F-4D97-AF65-F5344CB8AC3E}">
        <p14:creationId xmlns:p14="http://schemas.microsoft.com/office/powerpoint/2010/main" val="11731816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6E4895A-4BBC-41B4-99EA-1505951A4788}" type="slidenum">
              <a:rPr lang="en-US"/>
              <a:pPr>
                <a:defRPr/>
              </a:pPr>
              <a:t>‹#›</a:t>
            </a:fld>
            <a:endParaRPr lang="en-US"/>
          </a:p>
        </p:txBody>
      </p:sp>
    </p:spTree>
    <p:extLst>
      <p:ext uri="{BB962C8B-B14F-4D97-AF65-F5344CB8AC3E}">
        <p14:creationId xmlns:p14="http://schemas.microsoft.com/office/powerpoint/2010/main" val="169668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97E4CE8-A22B-4DB0-8F53-0E84C818D228}" type="slidenum">
              <a:rPr lang="en-US"/>
              <a:pPr>
                <a:defRPr/>
              </a:pPr>
              <a:t>‹#›</a:t>
            </a:fld>
            <a:endParaRPr lang="en-US"/>
          </a:p>
        </p:txBody>
      </p:sp>
    </p:spTree>
    <p:extLst>
      <p:ext uri="{BB962C8B-B14F-4D97-AF65-F5344CB8AC3E}">
        <p14:creationId xmlns:p14="http://schemas.microsoft.com/office/powerpoint/2010/main" val="3547489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ED79B60-109F-4BBD-907D-D0B6E4B9E28F}" type="datetimeFigureOut">
              <a:rPr lang="en-US"/>
              <a:pPr>
                <a:defRPr/>
              </a:pPr>
              <a:t>9/15/2014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CD388B48-FEA9-49B8-A4C4-AA2998250030}" type="slidenum">
              <a:rPr lang="en-US"/>
              <a:pPr>
                <a:defRPr/>
              </a:pPr>
              <a:t>‹#›</a:t>
            </a:fld>
            <a:endParaRPr lang="en-US"/>
          </a:p>
        </p:txBody>
      </p:sp>
    </p:spTree>
    <p:extLst>
      <p:ext uri="{BB962C8B-B14F-4D97-AF65-F5344CB8AC3E}">
        <p14:creationId xmlns:p14="http://schemas.microsoft.com/office/powerpoint/2010/main" val="256178768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D22E70-AE56-45F4-AFB8-101D620E32EA}" type="slidenum">
              <a:rPr lang="en-US"/>
              <a:pPr>
                <a:defRPr/>
              </a:pPr>
              <a:t>‹#›</a:t>
            </a:fld>
            <a:endParaRPr lang="en-US"/>
          </a:p>
        </p:txBody>
      </p:sp>
    </p:spTree>
    <p:extLst>
      <p:ext uri="{BB962C8B-B14F-4D97-AF65-F5344CB8AC3E}">
        <p14:creationId xmlns:p14="http://schemas.microsoft.com/office/powerpoint/2010/main" val="19462279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3C0DD55-DA75-4CA0-BC0E-B2685E00347B}" type="slidenum">
              <a:rPr lang="en-US"/>
              <a:pPr>
                <a:defRPr/>
              </a:pPr>
              <a:t>‹#›</a:t>
            </a:fld>
            <a:endParaRPr lang="en-US"/>
          </a:p>
        </p:txBody>
      </p:sp>
    </p:spTree>
    <p:extLst>
      <p:ext uri="{BB962C8B-B14F-4D97-AF65-F5344CB8AC3E}">
        <p14:creationId xmlns:p14="http://schemas.microsoft.com/office/powerpoint/2010/main" val="14931199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8F761E3-53A3-4BE5-8DB4-9ED4EB11C107}" type="slidenum">
              <a:rPr lang="en-US"/>
              <a:pPr>
                <a:defRPr/>
              </a:pPr>
              <a:t>‹#›</a:t>
            </a:fld>
            <a:endParaRPr lang="en-US"/>
          </a:p>
        </p:txBody>
      </p:sp>
    </p:spTree>
    <p:extLst>
      <p:ext uri="{BB962C8B-B14F-4D97-AF65-F5344CB8AC3E}">
        <p14:creationId xmlns:p14="http://schemas.microsoft.com/office/powerpoint/2010/main" val="38445644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92DD49-1B00-46E4-A2A5-E15193750E50}" type="slidenum">
              <a:rPr lang="en-US"/>
              <a:pPr>
                <a:defRPr/>
              </a:pPr>
              <a:t>‹#›</a:t>
            </a:fld>
            <a:endParaRPr lang="en-US"/>
          </a:p>
        </p:txBody>
      </p:sp>
    </p:spTree>
    <p:extLst>
      <p:ext uri="{BB962C8B-B14F-4D97-AF65-F5344CB8AC3E}">
        <p14:creationId xmlns:p14="http://schemas.microsoft.com/office/powerpoint/2010/main" val="27837894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33FCCC7-6903-4695-8E60-3C67BF4DF78F}" type="slidenum">
              <a:rPr lang="en-US"/>
              <a:pPr>
                <a:defRPr/>
              </a:pPr>
              <a:t>‹#›</a:t>
            </a:fld>
            <a:endParaRPr lang="en-US"/>
          </a:p>
        </p:txBody>
      </p:sp>
    </p:spTree>
    <p:extLst>
      <p:ext uri="{BB962C8B-B14F-4D97-AF65-F5344CB8AC3E}">
        <p14:creationId xmlns:p14="http://schemas.microsoft.com/office/powerpoint/2010/main" val="72059562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07B828-5F68-4048-A1C7-58852686FEC0}" type="slidenum">
              <a:rPr lang="en-US"/>
              <a:pPr>
                <a:defRPr/>
              </a:pPr>
              <a:t>‹#›</a:t>
            </a:fld>
            <a:endParaRPr lang="en-US"/>
          </a:p>
        </p:txBody>
      </p:sp>
    </p:spTree>
    <p:extLst>
      <p:ext uri="{BB962C8B-B14F-4D97-AF65-F5344CB8AC3E}">
        <p14:creationId xmlns:p14="http://schemas.microsoft.com/office/powerpoint/2010/main" val="41955843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931685-FE6A-4A4E-905A-7D1E0E2268F6}" type="slidenum">
              <a:rPr lang="en-US"/>
              <a:pPr>
                <a:defRPr/>
              </a:pPr>
              <a:t>‹#›</a:t>
            </a:fld>
            <a:endParaRPr lang="en-US"/>
          </a:p>
        </p:txBody>
      </p:sp>
    </p:spTree>
    <p:extLst>
      <p:ext uri="{BB962C8B-B14F-4D97-AF65-F5344CB8AC3E}">
        <p14:creationId xmlns:p14="http://schemas.microsoft.com/office/powerpoint/2010/main" val="19910956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EABE2C9-197E-4261-902D-FED59A109B34}" type="slidenum">
              <a:rPr lang="en-US"/>
              <a:pPr>
                <a:defRPr/>
              </a:pPr>
              <a:t>‹#›</a:t>
            </a:fld>
            <a:endParaRPr lang="en-US"/>
          </a:p>
        </p:txBody>
      </p:sp>
    </p:spTree>
    <p:extLst>
      <p:ext uri="{BB962C8B-B14F-4D97-AF65-F5344CB8AC3E}">
        <p14:creationId xmlns:p14="http://schemas.microsoft.com/office/powerpoint/2010/main" val="13568749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FE2EF4A-630F-4373-BCA9-5C762DC26667}" type="slidenum">
              <a:rPr lang="en-US"/>
              <a:pPr>
                <a:defRPr/>
              </a:pPr>
              <a:t>‹#›</a:t>
            </a:fld>
            <a:endParaRPr lang="en-US"/>
          </a:p>
        </p:txBody>
      </p:sp>
    </p:spTree>
    <p:extLst>
      <p:ext uri="{BB962C8B-B14F-4D97-AF65-F5344CB8AC3E}">
        <p14:creationId xmlns:p14="http://schemas.microsoft.com/office/powerpoint/2010/main" val="38087235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5AE078-5556-4D16-9263-3BC631BF968F}" type="slidenum">
              <a:rPr lang="en-US"/>
              <a:pPr>
                <a:defRPr/>
              </a:pPr>
              <a:t>‹#›</a:t>
            </a:fld>
            <a:endParaRPr lang="en-US"/>
          </a:p>
        </p:txBody>
      </p:sp>
    </p:spTree>
    <p:extLst>
      <p:ext uri="{BB962C8B-B14F-4D97-AF65-F5344CB8AC3E}">
        <p14:creationId xmlns:p14="http://schemas.microsoft.com/office/powerpoint/2010/main" val="2449846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86B16B94-4F2E-4EA9-861B-4B0C643CABD0}" type="datetimeFigureOut">
              <a:rPr lang="en-US"/>
              <a:pPr>
                <a:defRPr/>
              </a:pPr>
              <a:t>9/15/2014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C167C69-7000-44C5-9E18-59B85F25B797}" type="slidenum">
              <a:rPr lang="en-US"/>
              <a:pPr>
                <a:defRPr/>
              </a:pPr>
              <a:t>‹#›</a:t>
            </a:fld>
            <a:endParaRPr lang="en-US"/>
          </a:p>
        </p:txBody>
      </p:sp>
    </p:spTree>
    <p:extLst>
      <p:ext uri="{BB962C8B-B14F-4D97-AF65-F5344CB8AC3E}">
        <p14:creationId xmlns:p14="http://schemas.microsoft.com/office/powerpoint/2010/main" val="355231836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D03C7F-62E0-4E05-98C7-451FAACE0252}" type="slidenum">
              <a:rPr lang="en-US"/>
              <a:pPr>
                <a:defRPr/>
              </a:pPr>
              <a:t>‹#›</a:t>
            </a:fld>
            <a:endParaRPr lang="en-US"/>
          </a:p>
        </p:txBody>
      </p:sp>
    </p:spTree>
    <p:extLst>
      <p:ext uri="{BB962C8B-B14F-4D97-AF65-F5344CB8AC3E}">
        <p14:creationId xmlns:p14="http://schemas.microsoft.com/office/powerpoint/2010/main" val="1721806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AD3585-19E4-4980-A1D2-F3B0799780C3}" type="slidenum">
              <a:rPr lang="en-US"/>
              <a:pPr>
                <a:defRPr/>
              </a:pPr>
              <a:t>‹#›</a:t>
            </a:fld>
            <a:endParaRPr lang="en-US"/>
          </a:p>
        </p:txBody>
      </p:sp>
    </p:spTree>
    <p:extLst>
      <p:ext uri="{BB962C8B-B14F-4D97-AF65-F5344CB8AC3E}">
        <p14:creationId xmlns:p14="http://schemas.microsoft.com/office/powerpoint/2010/main" val="27371447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9CBBA52-E61E-4FEA-AC1E-52206EBC6B27}" type="slidenum">
              <a:rPr lang="en-US"/>
              <a:pPr>
                <a:defRPr/>
              </a:pPr>
              <a:t>‹#›</a:t>
            </a:fld>
            <a:endParaRPr lang="en-US"/>
          </a:p>
        </p:txBody>
      </p:sp>
    </p:spTree>
    <p:extLst>
      <p:ext uri="{BB962C8B-B14F-4D97-AF65-F5344CB8AC3E}">
        <p14:creationId xmlns:p14="http://schemas.microsoft.com/office/powerpoint/2010/main" val="41850659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711D433-9BE6-466D-8B3E-9A76D4F54F63}" type="slidenum">
              <a:rPr lang="en-US"/>
              <a:pPr>
                <a:defRPr/>
              </a:pPr>
              <a:t>‹#›</a:t>
            </a:fld>
            <a:endParaRPr lang="en-US"/>
          </a:p>
        </p:txBody>
      </p:sp>
    </p:spTree>
    <p:extLst>
      <p:ext uri="{BB962C8B-B14F-4D97-AF65-F5344CB8AC3E}">
        <p14:creationId xmlns:p14="http://schemas.microsoft.com/office/powerpoint/2010/main" val="26851905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A562B63-F501-45B5-A0BD-42F3B7B132D6}" type="slidenum">
              <a:rPr lang="en-US"/>
              <a:pPr>
                <a:defRPr/>
              </a:pPr>
              <a:t>‹#›</a:t>
            </a:fld>
            <a:endParaRPr lang="en-US"/>
          </a:p>
        </p:txBody>
      </p:sp>
    </p:spTree>
    <p:extLst>
      <p:ext uri="{BB962C8B-B14F-4D97-AF65-F5344CB8AC3E}">
        <p14:creationId xmlns:p14="http://schemas.microsoft.com/office/powerpoint/2010/main" val="18786334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DEE5031-22FC-4225-99E8-78CBB76AD3A3}" type="slidenum">
              <a:rPr lang="en-US"/>
              <a:pPr>
                <a:defRPr/>
              </a:pPr>
              <a:t>‹#›</a:t>
            </a:fld>
            <a:endParaRPr lang="en-US"/>
          </a:p>
        </p:txBody>
      </p:sp>
    </p:spTree>
    <p:extLst>
      <p:ext uri="{BB962C8B-B14F-4D97-AF65-F5344CB8AC3E}">
        <p14:creationId xmlns:p14="http://schemas.microsoft.com/office/powerpoint/2010/main" val="28331037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AD7C8C4-3937-43DB-A620-7B710B212FF8}" type="slidenum">
              <a:rPr lang="en-US"/>
              <a:pPr>
                <a:defRPr/>
              </a:pPr>
              <a:t>‹#›</a:t>
            </a:fld>
            <a:endParaRPr lang="en-US"/>
          </a:p>
        </p:txBody>
      </p:sp>
    </p:spTree>
    <p:extLst>
      <p:ext uri="{BB962C8B-B14F-4D97-AF65-F5344CB8AC3E}">
        <p14:creationId xmlns:p14="http://schemas.microsoft.com/office/powerpoint/2010/main" val="23309082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9FA1E51-A4B0-4589-91A3-280ABFAB78F8}" type="slidenum">
              <a:rPr lang="en-US"/>
              <a:pPr>
                <a:defRPr/>
              </a:pPr>
              <a:t>‹#›</a:t>
            </a:fld>
            <a:endParaRPr lang="en-US"/>
          </a:p>
        </p:txBody>
      </p:sp>
    </p:spTree>
    <p:extLst>
      <p:ext uri="{BB962C8B-B14F-4D97-AF65-F5344CB8AC3E}">
        <p14:creationId xmlns:p14="http://schemas.microsoft.com/office/powerpoint/2010/main" val="6368989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fontAlgn="auto">
              <a:spcBef>
                <a:spcPts val="0"/>
              </a:spcBef>
              <a:spcAft>
                <a:spcPts val="0"/>
              </a:spcAft>
              <a:defRPr/>
            </a:lvl1pPr>
          </a:lstStyle>
          <a:p>
            <a:pPr>
              <a:defRPr/>
            </a:pPr>
            <a:fld id="{61BF7821-4D28-4F45-8ADC-08B5B48B0BF4}" type="datetimeFigureOut">
              <a:rPr lang="en-US"/>
              <a:pPr>
                <a:defRPr/>
              </a:pPr>
              <a:t>9/15/2014</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10"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9BC65F3-CCBD-4424-9DE3-804A9B909FAD}" type="slidenum">
              <a:rPr lang="en-US"/>
              <a:pPr>
                <a:defRPr/>
              </a:pPr>
              <a:t>‹#›</a:t>
            </a:fld>
            <a:endParaRPr lang="en-US"/>
          </a:p>
        </p:txBody>
      </p:sp>
    </p:spTree>
    <p:extLst>
      <p:ext uri="{BB962C8B-B14F-4D97-AF65-F5344CB8AC3E}">
        <p14:creationId xmlns:p14="http://schemas.microsoft.com/office/powerpoint/2010/main" val="42157230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fontAlgn="auto">
              <a:spcBef>
                <a:spcPts val="0"/>
              </a:spcBef>
              <a:spcAft>
                <a:spcPts val="0"/>
              </a:spcAft>
              <a:defRPr/>
            </a:lvl1pPr>
          </a:lstStyle>
          <a:p>
            <a:pPr>
              <a:defRPr/>
            </a:pPr>
            <a:fld id="{0B5FC253-9B7E-4494-8008-91FF6BC01DDA}" type="datetimeFigureOut">
              <a:rPr lang="en-US"/>
              <a:pPr>
                <a:defRPr/>
              </a:pPr>
              <a:t>9/15/2014</a:t>
            </a:fld>
            <a:endParaRPr lang="en-US"/>
          </a:p>
        </p:txBody>
      </p:sp>
      <p:sp>
        <p:nvSpPr>
          <p:cNvPr id="5" name="Footer Placeholder 4"/>
          <p:cNvSpPr>
            <a:spLocks noGrp="1"/>
          </p:cNvSpPr>
          <p:nvPr>
            <p:ph type="ftr" sz="quarter" idx="15"/>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6"/>
          </p:nvPr>
        </p:nvSpPr>
        <p:spPr/>
        <p:txBody>
          <a:bodyPr/>
          <a:lstStyle>
            <a:lvl1pPr fontAlgn="auto">
              <a:spcBef>
                <a:spcPts val="0"/>
              </a:spcBef>
              <a:spcAft>
                <a:spcPts val="0"/>
              </a:spcAft>
              <a:defRPr/>
            </a:lvl1pPr>
          </a:lstStyle>
          <a:p>
            <a:pPr>
              <a:defRPr/>
            </a:pPr>
            <a:fld id="{C7518C58-FDF2-46FB-92A6-B4A880CDBFD0}" type="slidenum">
              <a:rPr lang="en-US"/>
              <a:pPr>
                <a:defRPr/>
              </a:pPr>
              <a:t>‹#›</a:t>
            </a:fld>
            <a:endParaRPr lang="en-US"/>
          </a:p>
        </p:txBody>
      </p:sp>
    </p:spTree>
    <p:extLst>
      <p:ext uri="{BB962C8B-B14F-4D97-AF65-F5344CB8AC3E}">
        <p14:creationId xmlns:p14="http://schemas.microsoft.com/office/powerpoint/2010/main" val="2237221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F9F395CE-CB92-433D-A8F1-578BB2B9B39A}" type="datetimeFigureOut">
              <a:rPr lang="en-US"/>
              <a:pPr>
                <a:defRPr/>
              </a:pPr>
              <a:t>9/15/2014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BD5C1FBD-70E6-4F2C-8C41-B4F0D1E9EDF9}" type="slidenum">
              <a:rPr lang="en-US"/>
              <a:pPr>
                <a:defRPr/>
              </a:pPr>
              <a:t>‹#›</a:t>
            </a:fld>
            <a:endParaRPr lang="en-US"/>
          </a:p>
        </p:txBody>
      </p:sp>
    </p:spTree>
    <p:extLst>
      <p:ext uri="{BB962C8B-B14F-4D97-AF65-F5344CB8AC3E}">
        <p14:creationId xmlns:p14="http://schemas.microsoft.com/office/powerpoint/2010/main" val="177254068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fontAlgn="auto">
              <a:spcBef>
                <a:spcPts val="0"/>
              </a:spcBef>
              <a:spcAft>
                <a:spcPts val="0"/>
              </a:spcAft>
              <a:defRPr/>
            </a:lvl1pPr>
          </a:lstStyle>
          <a:p>
            <a:pPr>
              <a:defRPr/>
            </a:pPr>
            <a:fld id="{2C112698-5667-41DC-AEA5-CC23E6390E6E}" type="datetimeFigureOut">
              <a:rPr lang="en-US"/>
              <a:pPr>
                <a:defRPr/>
              </a:pPr>
              <a:t>9/15/2014</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10"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474F0CB-73DC-4645-AB7C-9A9636FC5B15}" type="slidenum">
              <a:rPr lang="en-US"/>
              <a:pPr>
                <a:defRPr/>
              </a:pPr>
              <a:t>‹#›</a:t>
            </a:fld>
            <a:endParaRPr lang="en-US"/>
          </a:p>
        </p:txBody>
      </p:sp>
    </p:spTree>
    <p:extLst>
      <p:ext uri="{BB962C8B-B14F-4D97-AF65-F5344CB8AC3E}">
        <p14:creationId xmlns:p14="http://schemas.microsoft.com/office/powerpoint/2010/main" val="15008319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fontAlgn="auto">
              <a:spcBef>
                <a:spcPts val="0"/>
              </a:spcBef>
              <a:spcAft>
                <a:spcPts val="0"/>
              </a:spcAft>
              <a:defRPr/>
            </a:lvl1pPr>
          </a:lstStyle>
          <a:p>
            <a:pPr>
              <a:defRPr/>
            </a:pPr>
            <a:fld id="{C40B67F4-5CFA-478B-BF16-15A5A9085163}" type="datetimeFigureOut">
              <a:rPr lang="en-US"/>
              <a:pPr>
                <a:defRPr/>
              </a:pPr>
              <a:t>9/15/2014</a:t>
            </a:fld>
            <a:endParaRPr lang="en-US"/>
          </a:p>
        </p:txBody>
      </p:sp>
      <p:sp>
        <p:nvSpPr>
          <p:cNvPr id="6" name="Footer Placeholder 5"/>
          <p:cNvSpPr>
            <a:spLocks noGrp="1"/>
          </p:cNvSpPr>
          <p:nvPr>
            <p:ph type="ftr" sz="quarter" idx="16"/>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7"/>
          </p:nvPr>
        </p:nvSpPr>
        <p:spPr/>
        <p:txBody>
          <a:bodyPr/>
          <a:lstStyle>
            <a:lvl1pPr fontAlgn="auto">
              <a:spcBef>
                <a:spcPts val="0"/>
              </a:spcBef>
              <a:spcAft>
                <a:spcPts val="0"/>
              </a:spcAft>
              <a:defRPr/>
            </a:lvl1pPr>
          </a:lstStyle>
          <a:p>
            <a:pPr>
              <a:defRPr/>
            </a:pPr>
            <a:fld id="{49F446BD-A5E1-4C07-9439-C17052FE5348}" type="slidenum">
              <a:rPr lang="en-US"/>
              <a:pPr>
                <a:defRPr/>
              </a:pPr>
              <a:t>‹#›</a:t>
            </a:fld>
            <a:endParaRPr lang="en-US"/>
          </a:p>
        </p:txBody>
      </p:sp>
    </p:spTree>
    <p:extLst>
      <p:ext uri="{BB962C8B-B14F-4D97-AF65-F5344CB8AC3E}">
        <p14:creationId xmlns:p14="http://schemas.microsoft.com/office/powerpoint/2010/main" val="19719537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B8958A32-A6C0-4257-BB0A-D3AE85B6407B}" type="datetimeFigureOut">
              <a:rPr lang="en-US"/>
              <a:pPr>
                <a:defRPr/>
              </a:pPr>
              <a:t>9/15/2014</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D2A0B2A0-5914-4EEF-8234-823071D05775}" type="slidenum">
              <a:rPr lang="en-US"/>
              <a:pPr>
                <a:defRPr/>
              </a:pPr>
              <a:t>‹#›</a:t>
            </a:fld>
            <a:endParaRPr lang="en-US"/>
          </a:p>
        </p:txBody>
      </p:sp>
    </p:spTree>
    <p:extLst>
      <p:ext uri="{BB962C8B-B14F-4D97-AF65-F5344CB8AC3E}">
        <p14:creationId xmlns:p14="http://schemas.microsoft.com/office/powerpoint/2010/main" val="2105268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CDE0039A-3A6D-49B7-AD82-E1C50D82B844}" type="datetimeFigureOut">
              <a:rPr lang="en-US"/>
              <a:pPr>
                <a:defRPr/>
              </a:pPr>
              <a:t>9/15/2014</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A771BAF3-4BD0-4D40-82C7-3BF0D85FB04B}" type="slidenum">
              <a:rPr lang="en-US"/>
              <a:pPr>
                <a:defRPr/>
              </a:pPr>
              <a:t>‹#›</a:t>
            </a:fld>
            <a:endParaRPr lang="en-US"/>
          </a:p>
        </p:txBody>
      </p:sp>
    </p:spTree>
    <p:extLst>
      <p:ext uri="{BB962C8B-B14F-4D97-AF65-F5344CB8AC3E}">
        <p14:creationId xmlns:p14="http://schemas.microsoft.com/office/powerpoint/2010/main" val="36893883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372A1AB5-CBE7-405E-B9DA-EDA51ECE0E8B}" type="datetimeFigureOut">
              <a:rPr lang="en-US"/>
              <a:pPr>
                <a:defRPr/>
              </a:pPr>
              <a:t>9/15/2014</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8D4A694-34C8-42F5-A984-96A1FCAFEF34}" type="slidenum">
              <a:rPr lang="en-US"/>
              <a:pPr>
                <a:defRPr/>
              </a:pPr>
              <a:t>‹#›</a:t>
            </a:fld>
            <a:endParaRPr lang="en-US"/>
          </a:p>
        </p:txBody>
      </p:sp>
    </p:spTree>
    <p:extLst>
      <p:ext uri="{BB962C8B-B14F-4D97-AF65-F5344CB8AC3E}">
        <p14:creationId xmlns:p14="http://schemas.microsoft.com/office/powerpoint/2010/main" val="23547389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7ED9CE30-5590-4BBD-9D55-43413F6C5C0C}" type="datetimeFigureOut">
              <a:rPr lang="en-US"/>
              <a:pPr>
                <a:defRPr/>
              </a:pPr>
              <a:t>9/15/2014</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7456040-B024-4D05-8DAA-7666634DAD92}" type="slidenum">
              <a:rPr lang="en-US"/>
              <a:pPr>
                <a:defRPr/>
              </a:pPr>
              <a:t>‹#›</a:t>
            </a:fld>
            <a:endParaRPr lang="en-US"/>
          </a:p>
        </p:txBody>
      </p:sp>
    </p:spTree>
    <p:extLst>
      <p:ext uri="{BB962C8B-B14F-4D97-AF65-F5344CB8AC3E}">
        <p14:creationId xmlns:p14="http://schemas.microsoft.com/office/powerpoint/2010/main" val="15798331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fontAlgn="auto">
              <a:spcBef>
                <a:spcPts val="0"/>
              </a:spcBef>
              <a:spcAft>
                <a:spcPts val="0"/>
              </a:spcAft>
              <a:defRPr/>
            </a:lvl1pPr>
          </a:lstStyle>
          <a:p>
            <a:pPr>
              <a:defRPr/>
            </a:pPr>
            <a:fld id="{C5CBAC96-6E3F-48B1-9CC5-B48CBAA1675D}" type="datetimeFigureOut">
              <a:rPr lang="en-US"/>
              <a:pPr>
                <a:defRPr/>
              </a:pPr>
              <a:t>9/15/2014</a:t>
            </a:fld>
            <a:endParaRPr lang="en-US"/>
          </a:p>
        </p:txBody>
      </p:sp>
      <p:sp>
        <p:nvSpPr>
          <p:cNvPr id="10"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11"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132563A-6A1E-4C7D-BDEF-697FAE2EDA81}" type="slidenum">
              <a:rPr lang="en-US"/>
              <a:pPr>
                <a:defRPr/>
              </a:pPr>
              <a:t>‹#›</a:t>
            </a:fld>
            <a:endParaRPr lang="en-US"/>
          </a:p>
        </p:txBody>
      </p:sp>
    </p:spTree>
    <p:extLst>
      <p:ext uri="{BB962C8B-B14F-4D97-AF65-F5344CB8AC3E}">
        <p14:creationId xmlns:p14="http://schemas.microsoft.com/office/powerpoint/2010/main" val="73491104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7AB02CD2-59D7-4E2C-ABE8-045163170C7A}" type="datetimeFigureOut">
              <a:rPr lang="en-US"/>
              <a:pPr>
                <a:defRPr/>
              </a:pPr>
              <a:t>9/15/2014</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3C12395-BB1D-4276-B5F8-A97DCCF8ECFE}" type="slidenum">
              <a:rPr lang="en-US"/>
              <a:pPr>
                <a:defRPr/>
              </a:pPr>
              <a:t>‹#›</a:t>
            </a:fld>
            <a:endParaRPr lang="en-US"/>
          </a:p>
        </p:txBody>
      </p:sp>
    </p:spTree>
    <p:extLst>
      <p:ext uri="{BB962C8B-B14F-4D97-AF65-F5344CB8AC3E}">
        <p14:creationId xmlns:p14="http://schemas.microsoft.com/office/powerpoint/2010/main" val="32768114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43B2FAFB-D39E-4707-9EDA-A3FC6BE67B7A}" type="datetimeFigureOut">
              <a:rPr lang="en-US"/>
              <a:pPr>
                <a:defRPr/>
              </a:pPr>
              <a:t>9/15/2014</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508E464-BE72-4AB9-AFEF-B4C0F64AED47}" type="slidenum">
              <a:rPr lang="en-US"/>
              <a:pPr>
                <a:defRPr/>
              </a:pPr>
              <a:t>‹#›</a:t>
            </a:fld>
            <a:endParaRPr lang="en-US"/>
          </a:p>
        </p:txBody>
      </p:sp>
    </p:spTree>
    <p:extLst>
      <p:ext uri="{BB962C8B-B14F-4D97-AF65-F5344CB8AC3E}">
        <p14:creationId xmlns:p14="http://schemas.microsoft.com/office/powerpoint/2010/main" val="423649370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27AB26-B146-42EA-B9E7-46F9338F2C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66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8C0C8A3-5AA3-40FA-88DD-3BD5B939345E}" type="datetimeFigureOut">
              <a:rPr lang="en-US"/>
              <a:pPr>
                <a:defRPr/>
              </a:pPr>
              <a:t>9/15/2014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F9A2D9B-93B2-4208-96C5-088308450929}" type="slidenum">
              <a:rPr lang="en-US"/>
              <a:pPr>
                <a:defRPr/>
              </a:pPr>
              <a:t>‹#›</a:t>
            </a:fld>
            <a:endParaRPr lang="en-US"/>
          </a:p>
        </p:txBody>
      </p:sp>
    </p:spTree>
    <p:extLst>
      <p:ext uri="{BB962C8B-B14F-4D97-AF65-F5344CB8AC3E}">
        <p14:creationId xmlns:p14="http://schemas.microsoft.com/office/powerpoint/2010/main" val="82277839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715F1B-21A7-464B-AEA2-46C60804D3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0402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CD2C7F-ACB3-43D7-8DBD-1A88FB161A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50822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E4DA16-D00E-4201-9E5D-71A2A4D451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3419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25755A4-585B-4AEE-9CCD-6923AC4FDE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473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1761BF6-520E-4CCD-99A5-2CDD4F5389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0087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F0E8651-AED6-4E07-A7FD-CF0B35FDF9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7012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B12B62-8D23-412E-B9CF-BCA37769BD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9183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1D7D96-BD26-49ED-BD95-878AFBB0CB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3034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FF0B33-EC05-414A-BBFE-1A9B3FDDE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8235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344E6-4392-4F21-85A2-97431BCE7B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6118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5730986-258D-44E6-B2D8-FD82C3BF79C2}" type="datetimeFigureOut">
              <a:rPr lang="en-US"/>
              <a:pPr>
                <a:defRPr/>
              </a:pPr>
              <a:t>9/15/2014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4B6C619-1E39-4B87-A998-328D109435F2}" type="slidenum">
              <a:rPr lang="en-US"/>
              <a:pPr>
                <a:defRPr/>
              </a:pPr>
              <a:t>‹#›</a:t>
            </a:fld>
            <a:endParaRPr lang="en-US"/>
          </a:p>
        </p:txBody>
      </p:sp>
    </p:spTree>
    <p:extLst>
      <p:ext uri="{BB962C8B-B14F-4D97-AF65-F5344CB8AC3E}">
        <p14:creationId xmlns:p14="http://schemas.microsoft.com/office/powerpoint/2010/main" val="23973042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1AC3AA-9A42-41AE-9BDA-1B98053F9339}" type="slidenum">
              <a:rPr lang="en-US"/>
              <a:pPr>
                <a:defRPr/>
              </a:pPr>
              <a:t>‹#›</a:t>
            </a:fld>
            <a:endParaRPr lang="en-US"/>
          </a:p>
        </p:txBody>
      </p:sp>
    </p:spTree>
    <p:extLst>
      <p:ext uri="{BB962C8B-B14F-4D97-AF65-F5344CB8AC3E}">
        <p14:creationId xmlns:p14="http://schemas.microsoft.com/office/powerpoint/2010/main" val="40221159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A275117-AF47-462F-99B8-0CE4F9B2DE17}" type="slidenum">
              <a:rPr lang="en-US"/>
              <a:pPr>
                <a:defRPr/>
              </a:pPr>
              <a:t>‹#›</a:t>
            </a:fld>
            <a:endParaRPr lang="en-US"/>
          </a:p>
        </p:txBody>
      </p:sp>
    </p:spTree>
    <p:extLst>
      <p:ext uri="{BB962C8B-B14F-4D97-AF65-F5344CB8AC3E}">
        <p14:creationId xmlns:p14="http://schemas.microsoft.com/office/powerpoint/2010/main" val="38491209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DBE76BE-50FC-4CD6-9EC6-C95D2BC3FE47}" type="slidenum">
              <a:rPr lang="en-US"/>
              <a:pPr>
                <a:defRPr/>
              </a:pPr>
              <a:t>‹#›</a:t>
            </a:fld>
            <a:endParaRPr lang="en-US"/>
          </a:p>
        </p:txBody>
      </p:sp>
    </p:spTree>
    <p:extLst>
      <p:ext uri="{BB962C8B-B14F-4D97-AF65-F5344CB8AC3E}">
        <p14:creationId xmlns:p14="http://schemas.microsoft.com/office/powerpoint/2010/main" val="147742081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0446E1A-C7F6-4244-A0FB-48319860E81C}" type="slidenum">
              <a:rPr lang="en-US"/>
              <a:pPr>
                <a:defRPr/>
              </a:pPr>
              <a:t>‹#›</a:t>
            </a:fld>
            <a:endParaRPr lang="en-US"/>
          </a:p>
        </p:txBody>
      </p:sp>
    </p:spTree>
    <p:extLst>
      <p:ext uri="{BB962C8B-B14F-4D97-AF65-F5344CB8AC3E}">
        <p14:creationId xmlns:p14="http://schemas.microsoft.com/office/powerpoint/2010/main" val="386063256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C98EC10-830B-45A1-8137-7E97B4D2A176}" type="slidenum">
              <a:rPr lang="en-US"/>
              <a:pPr>
                <a:defRPr/>
              </a:pPr>
              <a:t>‹#›</a:t>
            </a:fld>
            <a:endParaRPr lang="en-US"/>
          </a:p>
        </p:txBody>
      </p:sp>
    </p:spTree>
    <p:extLst>
      <p:ext uri="{BB962C8B-B14F-4D97-AF65-F5344CB8AC3E}">
        <p14:creationId xmlns:p14="http://schemas.microsoft.com/office/powerpoint/2010/main" val="206382509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3D45C37-522D-4E2F-8D6B-CD3D6057ABF2}" type="slidenum">
              <a:rPr lang="en-US"/>
              <a:pPr>
                <a:defRPr/>
              </a:pPr>
              <a:t>‹#›</a:t>
            </a:fld>
            <a:endParaRPr lang="en-US"/>
          </a:p>
        </p:txBody>
      </p:sp>
    </p:spTree>
    <p:extLst>
      <p:ext uri="{BB962C8B-B14F-4D97-AF65-F5344CB8AC3E}">
        <p14:creationId xmlns:p14="http://schemas.microsoft.com/office/powerpoint/2010/main" val="27896460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E1946CB-E4EB-49B8-85A6-9A8897936A46}" type="slidenum">
              <a:rPr lang="en-US"/>
              <a:pPr>
                <a:defRPr/>
              </a:pPr>
              <a:t>‹#›</a:t>
            </a:fld>
            <a:endParaRPr lang="en-US"/>
          </a:p>
        </p:txBody>
      </p:sp>
    </p:spTree>
    <p:extLst>
      <p:ext uri="{BB962C8B-B14F-4D97-AF65-F5344CB8AC3E}">
        <p14:creationId xmlns:p14="http://schemas.microsoft.com/office/powerpoint/2010/main" val="32634430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04143D8-7142-4138-B763-54DBB58D4637}" type="slidenum">
              <a:rPr lang="en-US"/>
              <a:pPr>
                <a:defRPr/>
              </a:pPr>
              <a:t>‹#›</a:t>
            </a:fld>
            <a:endParaRPr lang="en-US"/>
          </a:p>
        </p:txBody>
      </p:sp>
    </p:spTree>
    <p:extLst>
      <p:ext uri="{BB962C8B-B14F-4D97-AF65-F5344CB8AC3E}">
        <p14:creationId xmlns:p14="http://schemas.microsoft.com/office/powerpoint/2010/main" val="384353196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BB29F5-EE0B-4101-9484-4F0929CE8DE1}" type="slidenum">
              <a:rPr lang="en-US"/>
              <a:pPr>
                <a:defRPr/>
              </a:pPr>
              <a:t>‹#›</a:t>
            </a:fld>
            <a:endParaRPr lang="en-US"/>
          </a:p>
        </p:txBody>
      </p:sp>
    </p:spTree>
    <p:extLst>
      <p:ext uri="{BB962C8B-B14F-4D97-AF65-F5344CB8AC3E}">
        <p14:creationId xmlns:p14="http://schemas.microsoft.com/office/powerpoint/2010/main" val="7197253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EB09233-EE23-4FAF-A512-2A5245E9B719}" type="slidenum">
              <a:rPr lang="en-US"/>
              <a:pPr>
                <a:defRPr/>
              </a:pPr>
              <a:t>‹#›</a:t>
            </a:fld>
            <a:endParaRPr lang="en-US"/>
          </a:p>
        </p:txBody>
      </p:sp>
    </p:spTree>
    <p:extLst>
      <p:ext uri="{BB962C8B-B14F-4D97-AF65-F5344CB8AC3E}">
        <p14:creationId xmlns:p14="http://schemas.microsoft.com/office/powerpoint/2010/main" val="3599355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B7C95D30-E080-46FA-AA56-6E2F8599AD8A}" type="datetimeFigureOut">
              <a:rPr lang="en-US"/>
              <a:pPr>
                <a:defRPr/>
              </a:pPr>
              <a:t>9/15/2014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379EC9D-9EE3-4584-AD51-CA37852663CB}" type="slidenum">
              <a:rPr lang="en-US"/>
              <a:pPr>
                <a:defRPr/>
              </a:pPr>
              <a:t>‹#›</a:t>
            </a:fld>
            <a:endParaRPr lang="en-US"/>
          </a:p>
        </p:txBody>
      </p:sp>
    </p:spTree>
    <p:extLst>
      <p:ext uri="{BB962C8B-B14F-4D97-AF65-F5344CB8AC3E}">
        <p14:creationId xmlns:p14="http://schemas.microsoft.com/office/powerpoint/2010/main" val="132599482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EC58A7-E922-4D8D-9E43-BF8E8B211D35}" type="slidenum">
              <a:rPr lang="en-US"/>
              <a:pPr>
                <a:defRPr/>
              </a:pPr>
              <a:t>‹#›</a:t>
            </a:fld>
            <a:endParaRPr lang="en-US"/>
          </a:p>
        </p:txBody>
      </p:sp>
    </p:spTree>
    <p:extLst>
      <p:ext uri="{BB962C8B-B14F-4D97-AF65-F5344CB8AC3E}">
        <p14:creationId xmlns:p14="http://schemas.microsoft.com/office/powerpoint/2010/main" val="18887028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5DD284-F5A3-46E1-9BB5-C0742BD42B71}" type="slidenum">
              <a:rPr lang="en-US"/>
              <a:pPr>
                <a:defRPr/>
              </a:pPr>
              <a:t>‹#›</a:t>
            </a:fld>
            <a:endParaRPr lang="en-US"/>
          </a:p>
        </p:txBody>
      </p:sp>
    </p:spTree>
    <p:extLst>
      <p:ext uri="{BB962C8B-B14F-4D97-AF65-F5344CB8AC3E}">
        <p14:creationId xmlns:p14="http://schemas.microsoft.com/office/powerpoint/2010/main" val="30017802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D1EE31A-E766-4069-B4E5-8371D6CD3B6E}" type="slidenum">
              <a:rPr lang="en-US"/>
              <a:pPr>
                <a:defRPr/>
              </a:pPr>
              <a:t>‹#›</a:t>
            </a:fld>
            <a:endParaRPr lang="en-US"/>
          </a:p>
        </p:txBody>
      </p:sp>
    </p:spTree>
    <p:extLst>
      <p:ext uri="{BB962C8B-B14F-4D97-AF65-F5344CB8AC3E}">
        <p14:creationId xmlns:p14="http://schemas.microsoft.com/office/powerpoint/2010/main" val="21357740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19A190-1AEB-478B-85C2-2A5D4FFBD0A2}" type="slidenum">
              <a:rPr lang="en-US"/>
              <a:pPr>
                <a:defRPr/>
              </a:pPr>
              <a:t>‹#›</a:t>
            </a:fld>
            <a:endParaRPr lang="en-US"/>
          </a:p>
        </p:txBody>
      </p:sp>
    </p:spTree>
    <p:extLst>
      <p:ext uri="{BB962C8B-B14F-4D97-AF65-F5344CB8AC3E}">
        <p14:creationId xmlns:p14="http://schemas.microsoft.com/office/powerpoint/2010/main" val="3616422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B57477D-6E72-4F4B-8ADC-83D41AF24F13}" type="slidenum">
              <a:rPr lang="en-US"/>
              <a:pPr>
                <a:defRPr/>
              </a:pPr>
              <a:t>‹#›</a:t>
            </a:fld>
            <a:endParaRPr lang="en-US"/>
          </a:p>
        </p:txBody>
      </p:sp>
    </p:spTree>
    <p:extLst>
      <p:ext uri="{BB962C8B-B14F-4D97-AF65-F5344CB8AC3E}">
        <p14:creationId xmlns:p14="http://schemas.microsoft.com/office/powerpoint/2010/main" val="39551639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944CF7-6B11-4BA7-8F33-7A7DBA7E2F87}" type="slidenum">
              <a:rPr lang="en-US"/>
              <a:pPr>
                <a:defRPr/>
              </a:pPr>
              <a:t>‹#›</a:t>
            </a:fld>
            <a:endParaRPr lang="en-US"/>
          </a:p>
        </p:txBody>
      </p:sp>
    </p:spTree>
    <p:extLst>
      <p:ext uri="{BB962C8B-B14F-4D97-AF65-F5344CB8AC3E}">
        <p14:creationId xmlns:p14="http://schemas.microsoft.com/office/powerpoint/2010/main" val="42294807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DF88165-F507-4044-9B11-5DA0FAD418E0}" type="slidenum">
              <a:rPr lang="en-US"/>
              <a:pPr>
                <a:defRPr/>
              </a:pPr>
              <a:t>‹#›</a:t>
            </a:fld>
            <a:endParaRPr lang="en-US"/>
          </a:p>
        </p:txBody>
      </p:sp>
    </p:spTree>
    <p:extLst>
      <p:ext uri="{BB962C8B-B14F-4D97-AF65-F5344CB8AC3E}">
        <p14:creationId xmlns:p14="http://schemas.microsoft.com/office/powerpoint/2010/main" val="11710871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9AD9B2A-EA3C-4D11-85FF-16AA69D337B5}" type="slidenum">
              <a:rPr lang="en-US"/>
              <a:pPr>
                <a:defRPr/>
              </a:pPr>
              <a:t>‹#›</a:t>
            </a:fld>
            <a:endParaRPr lang="en-US"/>
          </a:p>
        </p:txBody>
      </p:sp>
    </p:spTree>
    <p:extLst>
      <p:ext uri="{BB962C8B-B14F-4D97-AF65-F5344CB8AC3E}">
        <p14:creationId xmlns:p14="http://schemas.microsoft.com/office/powerpoint/2010/main" val="6106455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60B192F-EAF0-4BD9-B112-40BA0D6C1231}" type="slidenum">
              <a:rPr lang="en-US"/>
              <a:pPr>
                <a:defRPr/>
              </a:pPr>
              <a:t>‹#›</a:t>
            </a:fld>
            <a:endParaRPr lang="en-US"/>
          </a:p>
        </p:txBody>
      </p:sp>
    </p:spTree>
    <p:extLst>
      <p:ext uri="{BB962C8B-B14F-4D97-AF65-F5344CB8AC3E}">
        <p14:creationId xmlns:p14="http://schemas.microsoft.com/office/powerpoint/2010/main" val="6310492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FADA37E-9628-4F1C-AE31-EC33A6B33368}" type="slidenum">
              <a:rPr lang="en-US"/>
              <a:pPr>
                <a:defRPr/>
              </a:pPr>
              <a:t>‹#›</a:t>
            </a:fld>
            <a:endParaRPr lang="en-US"/>
          </a:p>
        </p:txBody>
      </p:sp>
    </p:spTree>
    <p:extLst>
      <p:ext uri="{BB962C8B-B14F-4D97-AF65-F5344CB8AC3E}">
        <p14:creationId xmlns:p14="http://schemas.microsoft.com/office/powerpoint/2010/main" val="3499690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0416111-42E0-4829-90C5-C4E72CF635F0}" type="datetimeFigureOut">
              <a:rPr lang="en-US"/>
              <a:pPr>
                <a:defRPr/>
              </a:pPr>
              <a:t>9/15/2014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CCC51E4-E597-46A8-89B8-E2AB1ADF90C8}" type="slidenum">
              <a:rPr lang="en-US"/>
              <a:pPr>
                <a:defRPr/>
              </a:pPr>
              <a:t>‹#›</a:t>
            </a:fld>
            <a:endParaRPr lang="en-US"/>
          </a:p>
        </p:txBody>
      </p:sp>
    </p:spTree>
    <p:extLst>
      <p:ext uri="{BB962C8B-B14F-4D97-AF65-F5344CB8AC3E}">
        <p14:creationId xmlns:p14="http://schemas.microsoft.com/office/powerpoint/2010/main" val="396610558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6B4FA4-0FE8-4367-96CE-551B0A336989}" type="slidenum">
              <a:rPr lang="en-US"/>
              <a:pPr>
                <a:defRPr/>
              </a:pPr>
              <a:t>‹#›</a:t>
            </a:fld>
            <a:endParaRPr lang="en-US"/>
          </a:p>
        </p:txBody>
      </p:sp>
    </p:spTree>
    <p:extLst>
      <p:ext uri="{BB962C8B-B14F-4D97-AF65-F5344CB8AC3E}">
        <p14:creationId xmlns:p14="http://schemas.microsoft.com/office/powerpoint/2010/main" val="1254256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1871619-3381-4C11-AF80-0D278F91A1E6}" type="slidenum">
              <a:rPr lang="en-US"/>
              <a:pPr>
                <a:defRPr/>
              </a:pPr>
              <a:t>‹#›</a:t>
            </a:fld>
            <a:endParaRPr lang="en-US"/>
          </a:p>
        </p:txBody>
      </p:sp>
    </p:spTree>
    <p:extLst>
      <p:ext uri="{BB962C8B-B14F-4D97-AF65-F5344CB8AC3E}">
        <p14:creationId xmlns:p14="http://schemas.microsoft.com/office/powerpoint/2010/main" val="5538243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FD172B6-A2A1-4B48-A6A3-528C2B174336}" type="slidenum">
              <a:rPr lang="en-US"/>
              <a:pPr>
                <a:defRPr/>
              </a:pPr>
              <a:t>‹#›</a:t>
            </a:fld>
            <a:endParaRPr lang="en-US"/>
          </a:p>
        </p:txBody>
      </p:sp>
    </p:spTree>
    <p:extLst>
      <p:ext uri="{BB962C8B-B14F-4D97-AF65-F5344CB8AC3E}">
        <p14:creationId xmlns:p14="http://schemas.microsoft.com/office/powerpoint/2010/main" val="530942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EF89E1A-E806-488B-85BC-65E491D813D4}" type="slidenum">
              <a:rPr lang="en-US"/>
              <a:pPr>
                <a:defRPr/>
              </a:pPr>
              <a:t>‹#›</a:t>
            </a:fld>
            <a:endParaRPr lang="en-US"/>
          </a:p>
        </p:txBody>
      </p:sp>
    </p:spTree>
    <p:extLst>
      <p:ext uri="{BB962C8B-B14F-4D97-AF65-F5344CB8AC3E}">
        <p14:creationId xmlns:p14="http://schemas.microsoft.com/office/powerpoint/2010/main" val="328323413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20043B2-F1CB-47E6-9112-10EED7408D72}" type="slidenum">
              <a:rPr lang="en-US"/>
              <a:pPr>
                <a:defRPr/>
              </a:pPr>
              <a:t>‹#›</a:t>
            </a:fld>
            <a:endParaRPr lang="en-US"/>
          </a:p>
        </p:txBody>
      </p:sp>
    </p:spTree>
    <p:extLst>
      <p:ext uri="{BB962C8B-B14F-4D97-AF65-F5344CB8AC3E}">
        <p14:creationId xmlns:p14="http://schemas.microsoft.com/office/powerpoint/2010/main" val="15154805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17D3ED1-F716-4A1B-B975-62F4B7676795}" type="slidenum">
              <a:rPr lang="en-US"/>
              <a:pPr>
                <a:defRPr/>
              </a:pPr>
              <a:t>‹#›</a:t>
            </a:fld>
            <a:endParaRPr lang="en-US"/>
          </a:p>
        </p:txBody>
      </p:sp>
    </p:spTree>
    <p:extLst>
      <p:ext uri="{BB962C8B-B14F-4D97-AF65-F5344CB8AC3E}">
        <p14:creationId xmlns:p14="http://schemas.microsoft.com/office/powerpoint/2010/main" val="12852173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DABF535-0A03-4129-B734-6501511C3E40}" type="slidenum">
              <a:rPr lang="en-US"/>
              <a:pPr>
                <a:defRPr/>
              </a:pPr>
              <a:t>‹#›</a:t>
            </a:fld>
            <a:endParaRPr lang="en-US"/>
          </a:p>
        </p:txBody>
      </p:sp>
    </p:spTree>
    <p:extLst>
      <p:ext uri="{BB962C8B-B14F-4D97-AF65-F5344CB8AC3E}">
        <p14:creationId xmlns:p14="http://schemas.microsoft.com/office/powerpoint/2010/main" val="54082950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8B43196-8140-4749-B05E-6BED5222CB20}" type="slidenum">
              <a:rPr lang="en-US"/>
              <a:pPr>
                <a:defRPr/>
              </a:pPr>
              <a:t>‹#›</a:t>
            </a:fld>
            <a:endParaRPr lang="en-US"/>
          </a:p>
        </p:txBody>
      </p:sp>
    </p:spTree>
    <p:extLst>
      <p:ext uri="{BB962C8B-B14F-4D97-AF65-F5344CB8AC3E}">
        <p14:creationId xmlns:p14="http://schemas.microsoft.com/office/powerpoint/2010/main" val="42595462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F0128B6-531E-475F-848B-3963AD5A5400}" type="slidenum">
              <a:rPr lang="en-US"/>
              <a:pPr>
                <a:defRPr/>
              </a:pPr>
              <a:t>‹#›</a:t>
            </a:fld>
            <a:endParaRPr lang="en-US"/>
          </a:p>
        </p:txBody>
      </p:sp>
    </p:spTree>
    <p:extLst>
      <p:ext uri="{BB962C8B-B14F-4D97-AF65-F5344CB8AC3E}">
        <p14:creationId xmlns:p14="http://schemas.microsoft.com/office/powerpoint/2010/main" val="23507961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BE897BC-5763-4CD4-89BD-ACD2138E32A9}" type="slidenum">
              <a:rPr lang="en-US"/>
              <a:pPr>
                <a:defRPr/>
              </a:pPr>
              <a:t>‹#›</a:t>
            </a:fld>
            <a:endParaRPr lang="en-US"/>
          </a:p>
        </p:txBody>
      </p:sp>
    </p:spTree>
    <p:extLst>
      <p:ext uri="{BB962C8B-B14F-4D97-AF65-F5344CB8AC3E}">
        <p14:creationId xmlns:p14="http://schemas.microsoft.com/office/powerpoint/2010/main" val="402829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64E65EF-21EE-46E4-A044-BFFDCE7BC385}" type="datetimeFigureOut">
              <a:rPr lang="en-US"/>
              <a:pPr>
                <a:defRPr/>
              </a:pPr>
              <a:t>9/15/2014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88E26D5-FA65-4537-AF89-D3DED8D6BDD4}" type="slidenum">
              <a:rPr lang="en-US"/>
              <a:pPr>
                <a:defRPr/>
              </a:pPr>
              <a:t>‹#›</a:t>
            </a:fld>
            <a:endParaRPr lang="en-US"/>
          </a:p>
        </p:txBody>
      </p:sp>
    </p:spTree>
    <p:extLst>
      <p:ext uri="{BB962C8B-B14F-4D97-AF65-F5344CB8AC3E}">
        <p14:creationId xmlns:p14="http://schemas.microsoft.com/office/powerpoint/2010/main" val="9436487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A3E8DA2-5D32-43CF-B83D-77A7AB3F9BE3}" type="slidenum">
              <a:rPr lang="en-US"/>
              <a:pPr>
                <a:defRPr/>
              </a:pPr>
              <a:t>‹#›</a:t>
            </a:fld>
            <a:endParaRPr lang="en-US"/>
          </a:p>
        </p:txBody>
      </p:sp>
    </p:spTree>
    <p:extLst>
      <p:ext uri="{BB962C8B-B14F-4D97-AF65-F5344CB8AC3E}">
        <p14:creationId xmlns:p14="http://schemas.microsoft.com/office/powerpoint/2010/main" val="3739920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A2C281D-B62D-4077-A1E1-CB7B533B57DE}" type="slidenum">
              <a:rPr lang="en-US"/>
              <a:pPr>
                <a:defRPr/>
              </a:pPr>
              <a:t>‹#›</a:t>
            </a:fld>
            <a:endParaRPr lang="en-US"/>
          </a:p>
        </p:txBody>
      </p:sp>
    </p:spTree>
    <p:extLst>
      <p:ext uri="{BB962C8B-B14F-4D97-AF65-F5344CB8AC3E}">
        <p14:creationId xmlns:p14="http://schemas.microsoft.com/office/powerpoint/2010/main" val="153583654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9CF09AE-DB13-49BE-A00A-D50796622932}" type="slidenum">
              <a:rPr lang="en-US"/>
              <a:pPr>
                <a:defRPr/>
              </a:pPr>
              <a:t>‹#›</a:t>
            </a:fld>
            <a:endParaRPr lang="en-US"/>
          </a:p>
        </p:txBody>
      </p:sp>
    </p:spTree>
    <p:extLst>
      <p:ext uri="{BB962C8B-B14F-4D97-AF65-F5344CB8AC3E}">
        <p14:creationId xmlns:p14="http://schemas.microsoft.com/office/powerpoint/2010/main" val="86512458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24CCB99-2009-4AE5-9AE5-333657C9B105}" type="slidenum">
              <a:rPr lang="en-US"/>
              <a:pPr>
                <a:defRPr/>
              </a:pPr>
              <a:t>‹#›</a:t>
            </a:fld>
            <a:endParaRPr lang="en-US"/>
          </a:p>
        </p:txBody>
      </p:sp>
    </p:spTree>
    <p:extLst>
      <p:ext uri="{BB962C8B-B14F-4D97-AF65-F5344CB8AC3E}">
        <p14:creationId xmlns:p14="http://schemas.microsoft.com/office/powerpoint/2010/main" val="107847065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175136-2B95-489E-AAEF-7EA415743D33}" type="slidenum">
              <a:rPr lang="en-US"/>
              <a:pPr>
                <a:defRPr/>
              </a:pPr>
              <a:t>‹#›</a:t>
            </a:fld>
            <a:endParaRPr lang="en-US"/>
          </a:p>
        </p:txBody>
      </p:sp>
    </p:spTree>
    <p:extLst>
      <p:ext uri="{BB962C8B-B14F-4D97-AF65-F5344CB8AC3E}">
        <p14:creationId xmlns:p14="http://schemas.microsoft.com/office/powerpoint/2010/main" val="103266166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4002D92-082E-4798-990A-DD040F18769C}" type="slidenum">
              <a:rPr lang="en-US"/>
              <a:pPr>
                <a:defRPr/>
              </a:pPr>
              <a:t>‹#›</a:t>
            </a:fld>
            <a:endParaRPr lang="en-US"/>
          </a:p>
        </p:txBody>
      </p:sp>
    </p:spTree>
    <p:extLst>
      <p:ext uri="{BB962C8B-B14F-4D97-AF65-F5344CB8AC3E}">
        <p14:creationId xmlns:p14="http://schemas.microsoft.com/office/powerpoint/2010/main" val="40300219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4AA056-8BCA-402F-8F0A-2A7EFDF8CF0D}" type="slidenum">
              <a:rPr lang="en-US"/>
              <a:pPr>
                <a:defRPr/>
              </a:pPr>
              <a:t>‹#›</a:t>
            </a:fld>
            <a:endParaRPr lang="en-US"/>
          </a:p>
        </p:txBody>
      </p:sp>
    </p:spTree>
    <p:extLst>
      <p:ext uri="{BB962C8B-B14F-4D97-AF65-F5344CB8AC3E}">
        <p14:creationId xmlns:p14="http://schemas.microsoft.com/office/powerpoint/2010/main" val="266472894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A712063-902E-47EF-9E17-8E9EC6FE95CD}" type="slidenum">
              <a:rPr lang="en-US"/>
              <a:pPr>
                <a:defRPr/>
              </a:pPr>
              <a:t>‹#›</a:t>
            </a:fld>
            <a:endParaRPr lang="en-US"/>
          </a:p>
        </p:txBody>
      </p:sp>
    </p:spTree>
    <p:extLst>
      <p:ext uri="{BB962C8B-B14F-4D97-AF65-F5344CB8AC3E}">
        <p14:creationId xmlns:p14="http://schemas.microsoft.com/office/powerpoint/2010/main" val="12876671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4290E2F-7F63-49BF-806D-21EBBA858346}" type="slidenum">
              <a:rPr lang="en-US"/>
              <a:pPr>
                <a:defRPr/>
              </a:pPr>
              <a:t>‹#›</a:t>
            </a:fld>
            <a:endParaRPr lang="en-US"/>
          </a:p>
        </p:txBody>
      </p:sp>
    </p:spTree>
    <p:extLst>
      <p:ext uri="{BB962C8B-B14F-4D97-AF65-F5344CB8AC3E}">
        <p14:creationId xmlns:p14="http://schemas.microsoft.com/office/powerpoint/2010/main" val="18188886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04D43A2-CCCF-4CD7-8D59-1388328A02EB}" type="slidenum">
              <a:rPr lang="en-US"/>
              <a:pPr>
                <a:defRPr/>
              </a:pPr>
              <a:t>‹#›</a:t>
            </a:fld>
            <a:endParaRPr lang="en-US"/>
          </a:p>
        </p:txBody>
      </p:sp>
    </p:spTree>
    <p:extLst>
      <p:ext uri="{BB962C8B-B14F-4D97-AF65-F5344CB8AC3E}">
        <p14:creationId xmlns:p14="http://schemas.microsoft.com/office/powerpoint/2010/main" val="2723883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C4AAC7A-018B-4236-8474-A03EC18D86E5}" type="slidenum">
              <a:rPr lang="en-US"/>
              <a:pPr>
                <a:defRPr/>
              </a:pPr>
              <a:t>‹#›</a:t>
            </a:fld>
            <a:endParaRPr lang="en-US"/>
          </a:p>
        </p:txBody>
      </p:sp>
    </p:spTree>
    <p:extLst>
      <p:ext uri="{BB962C8B-B14F-4D97-AF65-F5344CB8AC3E}">
        <p14:creationId xmlns:p14="http://schemas.microsoft.com/office/powerpoint/2010/main" val="333725229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F16EBC1-CE12-4A26-A9C3-113542E17967}" type="slidenum">
              <a:rPr lang="en-US"/>
              <a:pPr>
                <a:defRPr/>
              </a:pPr>
              <a:t>‹#›</a:t>
            </a:fld>
            <a:endParaRPr lang="en-US"/>
          </a:p>
        </p:txBody>
      </p:sp>
    </p:spTree>
    <p:extLst>
      <p:ext uri="{BB962C8B-B14F-4D97-AF65-F5344CB8AC3E}">
        <p14:creationId xmlns:p14="http://schemas.microsoft.com/office/powerpoint/2010/main" val="268110380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F4757B7-6893-4690-8265-28257957B7DC}" type="slidenum">
              <a:rPr lang="en-US"/>
              <a:pPr>
                <a:defRPr/>
              </a:pPr>
              <a:t>‹#›</a:t>
            </a:fld>
            <a:endParaRPr lang="en-US"/>
          </a:p>
        </p:txBody>
      </p:sp>
    </p:spTree>
    <p:extLst>
      <p:ext uri="{BB962C8B-B14F-4D97-AF65-F5344CB8AC3E}">
        <p14:creationId xmlns:p14="http://schemas.microsoft.com/office/powerpoint/2010/main" val="353125736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28A88DC-C023-42D8-9BFC-3551D6B059A0}" type="slidenum">
              <a:rPr lang="en-US"/>
              <a:pPr>
                <a:defRPr/>
              </a:pPr>
              <a:t>‹#›</a:t>
            </a:fld>
            <a:endParaRPr lang="en-US"/>
          </a:p>
        </p:txBody>
      </p:sp>
    </p:spTree>
    <p:extLst>
      <p:ext uri="{BB962C8B-B14F-4D97-AF65-F5344CB8AC3E}">
        <p14:creationId xmlns:p14="http://schemas.microsoft.com/office/powerpoint/2010/main" val="217957196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11454BC5-4EB3-4BAC-8B2D-D788F374599C}" type="slidenum">
              <a:rPr lang="en-US"/>
              <a:pPr>
                <a:defRPr/>
              </a:pPr>
              <a:t>‹#›</a:t>
            </a:fld>
            <a:endParaRPr lang="en-US"/>
          </a:p>
        </p:txBody>
      </p:sp>
    </p:spTree>
    <p:extLst>
      <p:ext uri="{BB962C8B-B14F-4D97-AF65-F5344CB8AC3E}">
        <p14:creationId xmlns:p14="http://schemas.microsoft.com/office/powerpoint/2010/main" val="286751336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34B4B492-028D-483D-B766-E79883E818EF}" type="slidenum">
              <a:rPr lang="en-US"/>
              <a:pPr>
                <a:defRPr/>
              </a:pPr>
              <a:t>‹#›</a:t>
            </a:fld>
            <a:endParaRPr lang="en-US"/>
          </a:p>
        </p:txBody>
      </p:sp>
    </p:spTree>
    <p:extLst>
      <p:ext uri="{BB962C8B-B14F-4D97-AF65-F5344CB8AC3E}">
        <p14:creationId xmlns:p14="http://schemas.microsoft.com/office/powerpoint/2010/main" val="67638917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8B0F9331-9682-4C79-AE58-3CB977031558}" type="slidenum">
              <a:rPr lang="en-US"/>
              <a:pPr>
                <a:defRPr/>
              </a:pPr>
              <a:t>‹#›</a:t>
            </a:fld>
            <a:endParaRPr lang="en-US"/>
          </a:p>
        </p:txBody>
      </p:sp>
    </p:spTree>
    <p:extLst>
      <p:ext uri="{BB962C8B-B14F-4D97-AF65-F5344CB8AC3E}">
        <p14:creationId xmlns:p14="http://schemas.microsoft.com/office/powerpoint/2010/main" val="262758571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5813A9F-5920-439E-9C64-265214D39FB8}" type="slidenum">
              <a:rPr lang="en-US"/>
              <a:pPr>
                <a:defRPr/>
              </a:pPr>
              <a:t>‹#›</a:t>
            </a:fld>
            <a:endParaRPr lang="en-US"/>
          </a:p>
        </p:txBody>
      </p:sp>
    </p:spTree>
    <p:extLst>
      <p:ext uri="{BB962C8B-B14F-4D97-AF65-F5344CB8AC3E}">
        <p14:creationId xmlns:p14="http://schemas.microsoft.com/office/powerpoint/2010/main" val="35423063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691B01DE-F9D1-4971-9F20-6B62D1A36F1A}" type="slidenum">
              <a:rPr lang="en-US"/>
              <a:pPr>
                <a:defRPr/>
              </a:pPr>
              <a:t>‹#›</a:t>
            </a:fld>
            <a:endParaRPr lang="en-US"/>
          </a:p>
        </p:txBody>
      </p:sp>
    </p:spTree>
    <p:extLst>
      <p:ext uri="{BB962C8B-B14F-4D97-AF65-F5344CB8AC3E}">
        <p14:creationId xmlns:p14="http://schemas.microsoft.com/office/powerpoint/2010/main" val="317740022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088E581-CD7F-48A1-9EDA-5811AFBD5980}" type="slidenum">
              <a:rPr lang="en-US"/>
              <a:pPr>
                <a:defRPr/>
              </a:pPr>
              <a:t>‹#›</a:t>
            </a:fld>
            <a:endParaRPr lang="en-US"/>
          </a:p>
        </p:txBody>
      </p:sp>
    </p:spTree>
    <p:extLst>
      <p:ext uri="{BB962C8B-B14F-4D97-AF65-F5344CB8AC3E}">
        <p14:creationId xmlns:p14="http://schemas.microsoft.com/office/powerpoint/2010/main" val="37498033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86B3B4F-267E-4DD4-BCA6-32E2380D50C8}" type="slidenum">
              <a:rPr lang="en-US"/>
              <a:pPr>
                <a:defRPr/>
              </a:pPr>
              <a:t>‹#›</a:t>
            </a:fld>
            <a:endParaRPr lang="en-US"/>
          </a:p>
        </p:txBody>
      </p:sp>
    </p:spTree>
    <p:extLst>
      <p:ext uri="{BB962C8B-B14F-4D97-AF65-F5344CB8AC3E}">
        <p14:creationId xmlns:p14="http://schemas.microsoft.com/office/powerpoint/2010/main" val="2799993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29EC3-EE57-4EC8-934E-8D0FFAC47582}" type="slidenum">
              <a:rPr lang="en-US"/>
              <a:pPr>
                <a:defRPr/>
              </a:pPr>
              <a:t>‹#›</a:t>
            </a:fld>
            <a:endParaRPr lang="en-US"/>
          </a:p>
        </p:txBody>
      </p:sp>
    </p:spTree>
    <p:extLst>
      <p:ext uri="{BB962C8B-B14F-4D97-AF65-F5344CB8AC3E}">
        <p14:creationId xmlns:p14="http://schemas.microsoft.com/office/powerpoint/2010/main" val="33121587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6628396-5E94-468F-AD18-333B01DE4748}" type="slidenum">
              <a:rPr lang="en-US"/>
              <a:pPr>
                <a:defRPr/>
              </a:pPr>
              <a:t>‹#›</a:t>
            </a:fld>
            <a:endParaRPr lang="en-US"/>
          </a:p>
        </p:txBody>
      </p:sp>
    </p:spTree>
    <p:extLst>
      <p:ext uri="{BB962C8B-B14F-4D97-AF65-F5344CB8AC3E}">
        <p14:creationId xmlns:p14="http://schemas.microsoft.com/office/powerpoint/2010/main" val="279885940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9477F8A7-0394-426A-82C4-4E026E08C732}" type="slidenum">
              <a:rPr lang="en-US"/>
              <a:pPr>
                <a:defRPr/>
              </a:pPr>
              <a:t>‹#›</a:t>
            </a:fld>
            <a:endParaRPr lang="en-US"/>
          </a:p>
        </p:txBody>
      </p:sp>
    </p:spTree>
    <p:extLst>
      <p:ext uri="{BB962C8B-B14F-4D97-AF65-F5344CB8AC3E}">
        <p14:creationId xmlns:p14="http://schemas.microsoft.com/office/powerpoint/2010/main" val="17396785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82C6A9C-A168-4867-AE1B-6A30D587C883}" type="slidenum">
              <a:rPr lang="en-US"/>
              <a:pPr>
                <a:defRPr/>
              </a:pPr>
              <a:t>‹#›</a:t>
            </a:fld>
            <a:endParaRPr lang="en-US"/>
          </a:p>
        </p:txBody>
      </p:sp>
    </p:spTree>
    <p:extLst>
      <p:ext uri="{BB962C8B-B14F-4D97-AF65-F5344CB8AC3E}">
        <p14:creationId xmlns:p14="http://schemas.microsoft.com/office/powerpoint/2010/main" val="9607485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68AF689E-57C2-44E7-8806-33E7ED33A284}" type="slidenum">
              <a:rPr lang="en-US"/>
              <a:pPr>
                <a:defRPr/>
              </a:pPr>
              <a:t>‹#›</a:t>
            </a:fld>
            <a:endParaRPr lang="en-US"/>
          </a:p>
        </p:txBody>
      </p:sp>
    </p:spTree>
    <p:extLst>
      <p:ext uri="{BB962C8B-B14F-4D97-AF65-F5344CB8AC3E}">
        <p14:creationId xmlns:p14="http://schemas.microsoft.com/office/powerpoint/2010/main" val="301540295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7B8D9573-9904-41AD-B1D4-50499EE01641}" type="slidenum">
              <a:rPr lang="en-US"/>
              <a:pPr>
                <a:defRPr/>
              </a:pPr>
              <a:t>‹#›</a:t>
            </a:fld>
            <a:endParaRPr lang="en-US"/>
          </a:p>
        </p:txBody>
      </p:sp>
    </p:spTree>
    <p:extLst>
      <p:ext uri="{BB962C8B-B14F-4D97-AF65-F5344CB8AC3E}">
        <p14:creationId xmlns:p14="http://schemas.microsoft.com/office/powerpoint/2010/main" val="38179811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CB2F4172-3A80-488E-B12D-0A01AC4D8F2B}" type="slidenum">
              <a:rPr lang="en-US"/>
              <a:pPr>
                <a:defRPr/>
              </a:pPr>
              <a:t>‹#›</a:t>
            </a:fld>
            <a:endParaRPr lang="en-US"/>
          </a:p>
        </p:txBody>
      </p:sp>
    </p:spTree>
    <p:extLst>
      <p:ext uri="{BB962C8B-B14F-4D97-AF65-F5344CB8AC3E}">
        <p14:creationId xmlns:p14="http://schemas.microsoft.com/office/powerpoint/2010/main" val="42531254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7C2C8BD-2826-42B3-8D1F-06A86B67EAE3}" type="slidenum">
              <a:rPr lang="en-US"/>
              <a:pPr>
                <a:defRPr/>
              </a:pPr>
              <a:t>‹#›</a:t>
            </a:fld>
            <a:endParaRPr lang="en-US"/>
          </a:p>
        </p:txBody>
      </p:sp>
    </p:spTree>
    <p:extLst>
      <p:ext uri="{BB962C8B-B14F-4D97-AF65-F5344CB8AC3E}">
        <p14:creationId xmlns:p14="http://schemas.microsoft.com/office/powerpoint/2010/main" val="393478690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9FADB10B-078F-4586-991C-419644EEA670}" type="slidenum">
              <a:rPr lang="en-US"/>
              <a:pPr>
                <a:defRPr/>
              </a:pPr>
              <a:t>‹#›</a:t>
            </a:fld>
            <a:endParaRPr lang="en-US"/>
          </a:p>
        </p:txBody>
      </p:sp>
    </p:spTree>
    <p:extLst>
      <p:ext uri="{BB962C8B-B14F-4D97-AF65-F5344CB8AC3E}">
        <p14:creationId xmlns:p14="http://schemas.microsoft.com/office/powerpoint/2010/main" val="265517276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8FF941B1-FD38-4BCB-975D-D33C3B810662}" type="slidenum">
              <a:rPr lang="en-US"/>
              <a:pPr>
                <a:defRPr/>
              </a:pPr>
              <a:t>‹#›</a:t>
            </a:fld>
            <a:endParaRPr lang="en-US"/>
          </a:p>
        </p:txBody>
      </p:sp>
    </p:spTree>
    <p:extLst>
      <p:ext uri="{BB962C8B-B14F-4D97-AF65-F5344CB8AC3E}">
        <p14:creationId xmlns:p14="http://schemas.microsoft.com/office/powerpoint/2010/main" val="125862734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281059AF-F6AD-4415-A0F0-E55E844CE04A}" type="slidenum">
              <a:rPr lang="en-US"/>
              <a:pPr>
                <a:defRPr/>
              </a:pPr>
              <a:t>‹#›</a:t>
            </a:fld>
            <a:endParaRPr lang="en-US"/>
          </a:p>
        </p:txBody>
      </p:sp>
    </p:spTree>
    <p:extLst>
      <p:ext uri="{BB962C8B-B14F-4D97-AF65-F5344CB8AC3E}">
        <p14:creationId xmlns:p14="http://schemas.microsoft.com/office/powerpoint/2010/main" val="63834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B7F26E5-728B-4915-84AE-DE522D0E891E}" type="slidenum">
              <a:rPr lang="en-US"/>
              <a:pPr>
                <a:defRPr/>
              </a:pPr>
              <a:t>‹#›</a:t>
            </a:fld>
            <a:endParaRPr lang="en-US"/>
          </a:p>
        </p:txBody>
      </p:sp>
    </p:spTree>
    <p:extLst>
      <p:ext uri="{BB962C8B-B14F-4D97-AF65-F5344CB8AC3E}">
        <p14:creationId xmlns:p14="http://schemas.microsoft.com/office/powerpoint/2010/main" val="2173399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189AF-A8B4-4268-8472-46EC2F63F143}" type="slidenum">
              <a:rPr lang="en-US"/>
              <a:pPr>
                <a:defRPr/>
              </a:pPr>
              <a:t>‹#›</a:t>
            </a:fld>
            <a:endParaRPr lang="en-US"/>
          </a:p>
        </p:txBody>
      </p:sp>
    </p:spTree>
    <p:extLst>
      <p:ext uri="{BB962C8B-B14F-4D97-AF65-F5344CB8AC3E}">
        <p14:creationId xmlns:p14="http://schemas.microsoft.com/office/powerpoint/2010/main" val="22773746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57B87109-8431-49B3-803A-02FB83775605}" type="slidenum">
              <a:rPr lang="en-US"/>
              <a:pPr>
                <a:defRPr/>
              </a:pPr>
              <a:t>‹#›</a:t>
            </a:fld>
            <a:endParaRPr lang="en-US"/>
          </a:p>
        </p:txBody>
      </p:sp>
    </p:spTree>
    <p:extLst>
      <p:ext uri="{BB962C8B-B14F-4D97-AF65-F5344CB8AC3E}">
        <p14:creationId xmlns:p14="http://schemas.microsoft.com/office/powerpoint/2010/main" val="7978407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6F462689-9F45-413C-8355-9F3CC3B386CA}" type="slidenum">
              <a:rPr lang="en-US"/>
              <a:pPr>
                <a:defRPr/>
              </a:pPr>
              <a:t>‹#›</a:t>
            </a:fld>
            <a:endParaRPr lang="en-US"/>
          </a:p>
        </p:txBody>
      </p:sp>
    </p:spTree>
    <p:extLst>
      <p:ext uri="{BB962C8B-B14F-4D97-AF65-F5344CB8AC3E}">
        <p14:creationId xmlns:p14="http://schemas.microsoft.com/office/powerpoint/2010/main" val="405128090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E85F55EC-F2E9-4CCB-A385-84F93E1E3781}" type="slidenum">
              <a:rPr lang="en-US"/>
              <a:pPr>
                <a:defRPr/>
              </a:pPr>
              <a:t>‹#›</a:t>
            </a:fld>
            <a:endParaRPr lang="en-US"/>
          </a:p>
        </p:txBody>
      </p:sp>
    </p:spTree>
    <p:extLst>
      <p:ext uri="{BB962C8B-B14F-4D97-AF65-F5344CB8AC3E}">
        <p14:creationId xmlns:p14="http://schemas.microsoft.com/office/powerpoint/2010/main" val="41318200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DF49CB89-8D88-4838-B20C-4054847EC0D4}" type="slidenum">
              <a:rPr lang="en-US"/>
              <a:pPr>
                <a:defRPr/>
              </a:pPr>
              <a:t>‹#›</a:t>
            </a:fld>
            <a:endParaRPr lang="en-US"/>
          </a:p>
        </p:txBody>
      </p:sp>
    </p:spTree>
    <p:extLst>
      <p:ext uri="{BB962C8B-B14F-4D97-AF65-F5344CB8AC3E}">
        <p14:creationId xmlns:p14="http://schemas.microsoft.com/office/powerpoint/2010/main" val="280802311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51B84F74-99B5-4365-B353-78D425D62D61}" type="slidenum">
              <a:rPr lang="en-US"/>
              <a:pPr>
                <a:defRPr/>
              </a:pPr>
              <a:t>‹#›</a:t>
            </a:fld>
            <a:endParaRPr lang="en-US"/>
          </a:p>
        </p:txBody>
      </p:sp>
    </p:spTree>
    <p:extLst>
      <p:ext uri="{BB962C8B-B14F-4D97-AF65-F5344CB8AC3E}">
        <p14:creationId xmlns:p14="http://schemas.microsoft.com/office/powerpoint/2010/main" val="190030917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FD339F5C-BCA8-4AC4-8BAB-1D572C3759BD}" type="slidenum">
              <a:rPr lang="en-US"/>
              <a:pPr>
                <a:defRPr/>
              </a:pPr>
              <a:t>‹#›</a:t>
            </a:fld>
            <a:endParaRPr lang="en-US"/>
          </a:p>
        </p:txBody>
      </p:sp>
    </p:spTree>
    <p:extLst>
      <p:ext uri="{BB962C8B-B14F-4D97-AF65-F5344CB8AC3E}">
        <p14:creationId xmlns:p14="http://schemas.microsoft.com/office/powerpoint/2010/main" val="33672028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BF37687-B73F-4C14-8066-3378B75F86A4}" type="slidenum">
              <a:rPr lang="en-US"/>
              <a:pPr>
                <a:defRPr/>
              </a:pPr>
              <a:t>‹#›</a:t>
            </a:fld>
            <a:endParaRPr lang="en-US"/>
          </a:p>
        </p:txBody>
      </p:sp>
    </p:spTree>
    <p:extLst>
      <p:ext uri="{BB962C8B-B14F-4D97-AF65-F5344CB8AC3E}">
        <p14:creationId xmlns:p14="http://schemas.microsoft.com/office/powerpoint/2010/main" val="189101788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DBF05C-6B4C-4446-A01F-35813DC19A41}" type="slidenum">
              <a:rPr lang="en-US"/>
              <a:pPr>
                <a:defRPr/>
              </a:pPr>
              <a:t>‹#›</a:t>
            </a:fld>
            <a:endParaRPr lang="en-US"/>
          </a:p>
        </p:txBody>
      </p:sp>
    </p:spTree>
    <p:extLst>
      <p:ext uri="{BB962C8B-B14F-4D97-AF65-F5344CB8AC3E}">
        <p14:creationId xmlns:p14="http://schemas.microsoft.com/office/powerpoint/2010/main" val="51230991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F9B36A-A4CB-4826-B3A5-9F18614287EE}" type="slidenum">
              <a:rPr lang="en-US"/>
              <a:pPr>
                <a:defRPr/>
              </a:pPr>
              <a:t>‹#›</a:t>
            </a:fld>
            <a:endParaRPr lang="en-US"/>
          </a:p>
        </p:txBody>
      </p:sp>
    </p:spTree>
    <p:extLst>
      <p:ext uri="{BB962C8B-B14F-4D97-AF65-F5344CB8AC3E}">
        <p14:creationId xmlns:p14="http://schemas.microsoft.com/office/powerpoint/2010/main" val="146983290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CCD0EC-C884-40C7-A271-496F9A78D761}" type="slidenum">
              <a:rPr lang="en-US"/>
              <a:pPr>
                <a:defRPr/>
              </a:pPr>
              <a:t>‹#›</a:t>
            </a:fld>
            <a:endParaRPr lang="en-US"/>
          </a:p>
        </p:txBody>
      </p:sp>
    </p:spTree>
    <p:extLst>
      <p:ext uri="{BB962C8B-B14F-4D97-AF65-F5344CB8AC3E}">
        <p14:creationId xmlns:p14="http://schemas.microsoft.com/office/powerpoint/2010/main" val="2985151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9032463-804D-4178-BDC3-3CE195D6F04A}" type="slidenum">
              <a:rPr lang="en-US"/>
              <a:pPr>
                <a:defRPr/>
              </a:pPr>
              <a:t>‹#›</a:t>
            </a:fld>
            <a:endParaRPr lang="en-US"/>
          </a:p>
        </p:txBody>
      </p:sp>
    </p:spTree>
    <p:extLst>
      <p:ext uri="{BB962C8B-B14F-4D97-AF65-F5344CB8AC3E}">
        <p14:creationId xmlns:p14="http://schemas.microsoft.com/office/powerpoint/2010/main" val="76058330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1310782-1984-47BA-B31C-9823D4E3E4EC}" type="slidenum">
              <a:rPr lang="en-US"/>
              <a:pPr>
                <a:defRPr/>
              </a:pPr>
              <a:t>‹#›</a:t>
            </a:fld>
            <a:endParaRPr lang="en-US"/>
          </a:p>
        </p:txBody>
      </p:sp>
    </p:spTree>
    <p:extLst>
      <p:ext uri="{BB962C8B-B14F-4D97-AF65-F5344CB8AC3E}">
        <p14:creationId xmlns:p14="http://schemas.microsoft.com/office/powerpoint/2010/main" val="184570683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39C320-82CA-4CC6-BBB8-EE399C413128}" type="slidenum">
              <a:rPr lang="en-US"/>
              <a:pPr>
                <a:defRPr/>
              </a:pPr>
              <a:t>‹#›</a:t>
            </a:fld>
            <a:endParaRPr lang="en-US"/>
          </a:p>
        </p:txBody>
      </p:sp>
    </p:spTree>
    <p:extLst>
      <p:ext uri="{BB962C8B-B14F-4D97-AF65-F5344CB8AC3E}">
        <p14:creationId xmlns:p14="http://schemas.microsoft.com/office/powerpoint/2010/main" val="335727428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41830F2-E3A2-4851-BAA9-0C885703E511}" type="slidenum">
              <a:rPr lang="en-US"/>
              <a:pPr>
                <a:defRPr/>
              </a:pPr>
              <a:t>‹#›</a:t>
            </a:fld>
            <a:endParaRPr lang="en-US"/>
          </a:p>
        </p:txBody>
      </p:sp>
    </p:spTree>
    <p:extLst>
      <p:ext uri="{BB962C8B-B14F-4D97-AF65-F5344CB8AC3E}">
        <p14:creationId xmlns:p14="http://schemas.microsoft.com/office/powerpoint/2010/main" val="367438049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4888DCA-8FF5-4120-AD92-48EC4471C235}" type="slidenum">
              <a:rPr lang="en-US"/>
              <a:pPr>
                <a:defRPr/>
              </a:pPr>
              <a:t>‹#›</a:t>
            </a:fld>
            <a:endParaRPr lang="en-US"/>
          </a:p>
        </p:txBody>
      </p:sp>
    </p:spTree>
    <p:extLst>
      <p:ext uri="{BB962C8B-B14F-4D97-AF65-F5344CB8AC3E}">
        <p14:creationId xmlns:p14="http://schemas.microsoft.com/office/powerpoint/2010/main" val="33205771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E2DD08F-E79F-4EA7-A9F1-8A55BF1148E9}" type="slidenum">
              <a:rPr lang="en-US"/>
              <a:pPr>
                <a:defRPr/>
              </a:pPr>
              <a:t>‹#›</a:t>
            </a:fld>
            <a:endParaRPr lang="en-US"/>
          </a:p>
        </p:txBody>
      </p:sp>
    </p:spTree>
    <p:extLst>
      <p:ext uri="{BB962C8B-B14F-4D97-AF65-F5344CB8AC3E}">
        <p14:creationId xmlns:p14="http://schemas.microsoft.com/office/powerpoint/2010/main" val="14698962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3ADC2BC-7464-45F7-897C-9AA220CAEEF5}" type="slidenum">
              <a:rPr lang="en-US"/>
              <a:pPr>
                <a:defRPr/>
              </a:pPr>
              <a:t>‹#›</a:t>
            </a:fld>
            <a:endParaRPr lang="en-US"/>
          </a:p>
        </p:txBody>
      </p:sp>
    </p:spTree>
    <p:extLst>
      <p:ext uri="{BB962C8B-B14F-4D97-AF65-F5344CB8AC3E}">
        <p14:creationId xmlns:p14="http://schemas.microsoft.com/office/powerpoint/2010/main" val="35821752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73D4BC-DEC7-4447-8486-06F69B3400F1}" type="slidenum">
              <a:rPr lang="en-US"/>
              <a:pPr>
                <a:defRPr/>
              </a:pPr>
              <a:t>‹#›</a:t>
            </a:fld>
            <a:endParaRPr lang="en-US"/>
          </a:p>
        </p:txBody>
      </p:sp>
    </p:spTree>
    <p:extLst>
      <p:ext uri="{BB962C8B-B14F-4D97-AF65-F5344CB8AC3E}">
        <p14:creationId xmlns:p14="http://schemas.microsoft.com/office/powerpoint/2010/main" val="267798658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5CCCC8-CAEB-4563-9375-0BBA2F66E6DD}" type="slidenum">
              <a:rPr lang="en-US"/>
              <a:pPr>
                <a:defRPr/>
              </a:pPr>
              <a:t>‹#›</a:t>
            </a:fld>
            <a:endParaRPr lang="en-US"/>
          </a:p>
        </p:txBody>
      </p:sp>
    </p:spTree>
    <p:extLst>
      <p:ext uri="{BB962C8B-B14F-4D97-AF65-F5344CB8AC3E}">
        <p14:creationId xmlns:p14="http://schemas.microsoft.com/office/powerpoint/2010/main" val="312707667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6FF38A2-AB94-42F7-A8B3-9BBC510A8F38}" type="slidenum">
              <a:rPr lang="en-US"/>
              <a:pPr>
                <a:defRPr/>
              </a:pPr>
              <a:t>‹#›</a:t>
            </a:fld>
            <a:endParaRPr lang="en-US"/>
          </a:p>
        </p:txBody>
      </p:sp>
    </p:spTree>
    <p:extLst>
      <p:ext uri="{BB962C8B-B14F-4D97-AF65-F5344CB8AC3E}">
        <p14:creationId xmlns:p14="http://schemas.microsoft.com/office/powerpoint/2010/main" val="23445882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C2B297-FC58-45D0-B398-B8771B81331B}" type="slidenum">
              <a:rPr lang="en-US"/>
              <a:pPr>
                <a:defRPr/>
              </a:pPr>
              <a:t>‹#›</a:t>
            </a:fld>
            <a:endParaRPr lang="en-US"/>
          </a:p>
        </p:txBody>
      </p:sp>
    </p:spTree>
    <p:extLst>
      <p:ext uri="{BB962C8B-B14F-4D97-AF65-F5344CB8AC3E}">
        <p14:creationId xmlns:p14="http://schemas.microsoft.com/office/powerpoint/2010/main" val="2020903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121BF3B-D96C-442F-AB84-B964A934D71B}" type="slidenum">
              <a:rPr lang="en-US"/>
              <a:pPr>
                <a:defRPr/>
              </a:pPr>
              <a:t>‹#›</a:t>
            </a:fld>
            <a:endParaRPr lang="en-US"/>
          </a:p>
        </p:txBody>
      </p:sp>
    </p:spTree>
    <p:extLst>
      <p:ext uri="{BB962C8B-B14F-4D97-AF65-F5344CB8AC3E}">
        <p14:creationId xmlns:p14="http://schemas.microsoft.com/office/powerpoint/2010/main" val="38244844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DD9D892-0198-4C58-BEDC-696DC2E8512E}" type="slidenum">
              <a:rPr lang="en-US"/>
              <a:pPr>
                <a:defRPr/>
              </a:pPr>
              <a:t>‹#›</a:t>
            </a:fld>
            <a:endParaRPr lang="en-US"/>
          </a:p>
        </p:txBody>
      </p:sp>
    </p:spTree>
    <p:extLst>
      <p:ext uri="{BB962C8B-B14F-4D97-AF65-F5344CB8AC3E}">
        <p14:creationId xmlns:p14="http://schemas.microsoft.com/office/powerpoint/2010/main" val="41149473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D2D6233-4E27-43E3-BC88-7E9A60542E24}" type="slidenum">
              <a:rPr lang="en-US"/>
              <a:pPr>
                <a:defRPr/>
              </a:pPr>
              <a:t>‹#›</a:t>
            </a:fld>
            <a:endParaRPr lang="en-US"/>
          </a:p>
        </p:txBody>
      </p:sp>
    </p:spTree>
    <p:extLst>
      <p:ext uri="{BB962C8B-B14F-4D97-AF65-F5344CB8AC3E}">
        <p14:creationId xmlns:p14="http://schemas.microsoft.com/office/powerpoint/2010/main" val="75098122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757A7926-AAEA-4C08-83CE-7732B43E0466}" type="slidenum">
              <a:rPr lang="en-US"/>
              <a:pPr>
                <a:defRPr/>
              </a:pPr>
              <a:t>‹#›</a:t>
            </a:fld>
            <a:endParaRPr lang="en-US"/>
          </a:p>
        </p:txBody>
      </p:sp>
    </p:spTree>
    <p:extLst>
      <p:ext uri="{BB962C8B-B14F-4D97-AF65-F5344CB8AC3E}">
        <p14:creationId xmlns:p14="http://schemas.microsoft.com/office/powerpoint/2010/main" val="41400816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D8667DFA-BDBE-442C-9F4C-3F16BCA51823}" type="slidenum">
              <a:rPr lang="en-US"/>
              <a:pPr>
                <a:defRPr/>
              </a:pPr>
              <a:t>‹#›</a:t>
            </a:fld>
            <a:endParaRPr lang="en-US"/>
          </a:p>
        </p:txBody>
      </p:sp>
    </p:spTree>
    <p:extLst>
      <p:ext uri="{BB962C8B-B14F-4D97-AF65-F5344CB8AC3E}">
        <p14:creationId xmlns:p14="http://schemas.microsoft.com/office/powerpoint/2010/main" val="395724387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B1B106DA-D1AD-4FA7-A287-707EBE2D327B}" type="slidenum">
              <a:rPr lang="en-US"/>
              <a:pPr>
                <a:defRPr/>
              </a:pPr>
              <a:t>‹#›</a:t>
            </a:fld>
            <a:endParaRPr lang="en-US"/>
          </a:p>
        </p:txBody>
      </p:sp>
    </p:spTree>
    <p:extLst>
      <p:ext uri="{BB962C8B-B14F-4D97-AF65-F5344CB8AC3E}">
        <p14:creationId xmlns:p14="http://schemas.microsoft.com/office/powerpoint/2010/main" val="58177484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31415B25-8CEE-4CD3-8B55-7B2C8BFFFFCB}" type="slidenum">
              <a:rPr lang="en-US"/>
              <a:pPr>
                <a:defRPr/>
              </a:pPr>
              <a:t>‹#›</a:t>
            </a:fld>
            <a:endParaRPr lang="en-US"/>
          </a:p>
        </p:txBody>
      </p:sp>
    </p:spTree>
    <p:extLst>
      <p:ext uri="{BB962C8B-B14F-4D97-AF65-F5344CB8AC3E}">
        <p14:creationId xmlns:p14="http://schemas.microsoft.com/office/powerpoint/2010/main" val="32446691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63CE1D8E-B317-4157-BD3A-21116CA78D8E}" type="slidenum">
              <a:rPr lang="en-US"/>
              <a:pPr>
                <a:defRPr/>
              </a:pPr>
              <a:t>‹#›</a:t>
            </a:fld>
            <a:endParaRPr lang="en-US"/>
          </a:p>
        </p:txBody>
      </p:sp>
    </p:spTree>
    <p:extLst>
      <p:ext uri="{BB962C8B-B14F-4D97-AF65-F5344CB8AC3E}">
        <p14:creationId xmlns:p14="http://schemas.microsoft.com/office/powerpoint/2010/main" val="73402904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0D1C396F-FDFB-49F6-92B4-DFA95587028A}" type="slidenum">
              <a:rPr lang="en-US"/>
              <a:pPr>
                <a:defRPr/>
              </a:pPr>
              <a:t>‹#›</a:t>
            </a:fld>
            <a:endParaRPr lang="en-US"/>
          </a:p>
        </p:txBody>
      </p:sp>
    </p:spTree>
    <p:extLst>
      <p:ext uri="{BB962C8B-B14F-4D97-AF65-F5344CB8AC3E}">
        <p14:creationId xmlns:p14="http://schemas.microsoft.com/office/powerpoint/2010/main" val="11872124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4A87F6DD-6630-4929-BECF-E261097BA5EA}" type="slidenum">
              <a:rPr lang="en-US"/>
              <a:pPr>
                <a:defRPr/>
              </a:pPr>
              <a:t>‹#›</a:t>
            </a:fld>
            <a:endParaRPr lang="en-US"/>
          </a:p>
        </p:txBody>
      </p:sp>
    </p:spTree>
    <p:extLst>
      <p:ext uri="{BB962C8B-B14F-4D97-AF65-F5344CB8AC3E}">
        <p14:creationId xmlns:p14="http://schemas.microsoft.com/office/powerpoint/2010/main" val="8353838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E0C9DF05-021F-4BD4-A5ED-9CD22C1C8131}" type="slidenum">
              <a:rPr lang="en-US"/>
              <a:pPr>
                <a:defRPr/>
              </a:pPr>
              <a:t>‹#›</a:t>
            </a:fld>
            <a:endParaRPr lang="en-US"/>
          </a:p>
        </p:txBody>
      </p:sp>
    </p:spTree>
    <p:extLst>
      <p:ext uri="{BB962C8B-B14F-4D97-AF65-F5344CB8AC3E}">
        <p14:creationId xmlns:p14="http://schemas.microsoft.com/office/powerpoint/2010/main" val="2520762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568C46C-EAA7-419D-AB52-4F8C42A64BC5}" type="slidenum">
              <a:rPr lang="en-US"/>
              <a:pPr>
                <a:defRPr/>
              </a:pPr>
              <a:t>‹#›</a:t>
            </a:fld>
            <a:endParaRPr lang="en-US"/>
          </a:p>
        </p:txBody>
      </p:sp>
    </p:spTree>
    <p:extLst>
      <p:ext uri="{BB962C8B-B14F-4D97-AF65-F5344CB8AC3E}">
        <p14:creationId xmlns:p14="http://schemas.microsoft.com/office/powerpoint/2010/main" val="32941486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58DBD4FE-6250-4A3D-85D5-009B16CB4AD9}" type="slidenum">
              <a:rPr lang="en-US"/>
              <a:pPr>
                <a:defRPr/>
              </a:pPr>
              <a:t>‹#›</a:t>
            </a:fld>
            <a:endParaRPr lang="en-US"/>
          </a:p>
        </p:txBody>
      </p:sp>
    </p:spTree>
    <p:extLst>
      <p:ext uri="{BB962C8B-B14F-4D97-AF65-F5344CB8AC3E}">
        <p14:creationId xmlns:p14="http://schemas.microsoft.com/office/powerpoint/2010/main" val="14716337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12F33B9-8674-4818-974F-7F9B550E045A}" type="slidenum">
              <a:rPr lang="en-US"/>
              <a:pPr>
                <a:defRPr/>
              </a:pPr>
              <a:t>‹#›</a:t>
            </a:fld>
            <a:endParaRPr lang="en-US"/>
          </a:p>
        </p:txBody>
      </p:sp>
    </p:spTree>
    <p:extLst>
      <p:ext uri="{BB962C8B-B14F-4D97-AF65-F5344CB8AC3E}">
        <p14:creationId xmlns:p14="http://schemas.microsoft.com/office/powerpoint/2010/main" val="312380347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20DDC4E3-83E7-43D9-A85F-FDACB7383118}" type="slidenum">
              <a:rPr lang="en-US"/>
              <a:pPr>
                <a:defRPr/>
              </a:pPr>
              <a:t>‹#›</a:t>
            </a:fld>
            <a:endParaRPr lang="en-US"/>
          </a:p>
        </p:txBody>
      </p:sp>
    </p:spTree>
    <p:extLst>
      <p:ext uri="{BB962C8B-B14F-4D97-AF65-F5344CB8AC3E}">
        <p14:creationId xmlns:p14="http://schemas.microsoft.com/office/powerpoint/2010/main" val="428874145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362A7EE8-559B-4946-B06D-91AF2F1AB843}" type="slidenum">
              <a:rPr lang="en-US"/>
              <a:pPr>
                <a:defRPr/>
              </a:pPr>
              <a:t>‹#›</a:t>
            </a:fld>
            <a:endParaRPr lang="en-US"/>
          </a:p>
        </p:txBody>
      </p:sp>
    </p:spTree>
    <p:extLst>
      <p:ext uri="{BB962C8B-B14F-4D97-AF65-F5344CB8AC3E}">
        <p14:creationId xmlns:p14="http://schemas.microsoft.com/office/powerpoint/2010/main" val="204431404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C6E0F05-59E9-44F5-93F6-F89C32428AC3}" type="slidenum">
              <a:rPr lang="en-US"/>
              <a:pPr>
                <a:defRPr/>
              </a:pPr>
              <a:t>‹#›</a:t>
            </a:fld>
            <a:endParaRPr lang="en-US"/>
          </a:p>
        </p:txBody>
      </p:sp>
    </p:spTree>
    <p:extLst>
      <p:ext uri="{BB962C8B-B14F-4D97-AF65-F5344CB8AC3E}">
        <p14:creationId xmlns:p14="http://schemas.microsoft.com/office/powerpoint/2010/main" val="320087949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E68DF4D2-E9D6-453C-8451-7DEE98154ED6}" type="slidenum">
              <a:rPr lang="en-US"/>
              <a:pPr>
                <a:defRPr/>
              </a:pPr>
              <a:t>‹#›</a:t>
            </a:fld>
            <a:endParaRPr lang="en-US"/>
          </a:p>
        </p:txBody>
      </p:sp>
    </p:spTree>
    <p:extLst>
      <p:ext uri="{BB962C8B-B14F-4D97-AF65-F5344CB8AC3E}">
        <p14:creationId xmlns:p14="http://schemas.microsoft.com/office/powerpoint/2010/main" val="403848864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E403C68-9A78-4D87-8B03-8FFD043015B1}" type="slidenum">
              <a:rPr lang="en-US"/>
              <a:pPr>
                <a:defRPr/>
              </a:pPr>
              <a:t>‹#›</a:t>
            </a:fld>
            <a:endParaRPr lang="en-US"/>
          </a:p>
        </p:txBody>
      </p:sp>
    </p:spTree>
    <p:extLst>
      <p:ext uri="{BB962C8B-B14F-4D97-AF65-F5344CB8AC3E}">
        <p14:creationId xmlns:p14="http://schemas.microsoft.com/office/powerpoint/2010/main" val="210061376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F2EE511C-D90A-4E7F-ACEE-466D5459A593}" type="slidenum">
              <a:rPr lang="en-US"/>
              <a:pPr>
                <a:defRPr/>
              </a:pPr>
              <a:t>‹#›</a:t>
            </a:fld>
            <a:endParaRPr lang="en-US"/>
          </a:p>
        </p:txBody>
      </p:sp>
    </p:spTree>
    <p:extLst>
      <p:ext uri="{BB962C8B-B14F-4D97-AF65-F5344CB8AC3E}">
        <p14:creationId xmlns:p14="http://schemas.microsoft.com/office/powerpoint/2010/main" val="39762907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CEA2D60E-BF8E-4F71-A2F5-DCEEDEFF4469}" type="slidenum">
              <a:rPr lang="en-US"/>
              <a:pPr>
                <a:defRPr/>
              </a:pPr>
              <a:t>‹#›</a:t>
            </a:fld>
            <a:endParaRPr lang="en-US"/>
          </a:p>
        </p:txBody>
      </p:sp>
    </p:spTree>
    <p:extLst>
      <p:ext uri="{BB962C8B-B14F-4D97-AF65-F5344CB8AC3E}">
        <p14:creationId xmlns:p14="http://schemas.microsoft.com/office/powerpoint/2010/main" val="3617929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04BDD573-C408-474E-981E-2AB21A8D7181}" type="slidenum">
              <a:rPr lang="en-US"/>
              <a:pPr>
                <a:defRPr/>
              </a:pPr>
              <a:t>‹#›</a:t>
            </a:fld>
            <a:endParaRPr lang="en-US"/>
          </a:p>
        </p:txBody>
      </p:sp>
    </p:spTree>
    <p:extLst>
      <p:ext uri="{BB962C8B-B14F-4D97-AF65-F5344CB8AC3E}">
        <p14:creationId xmlns:p14="http://schemas.microsoft.com/office/powerpoint/2010/main" val="3996468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D6D0070-038B-4417-8BC7-C9BE916EFBA4}" type="slidenum">
              <a:rPr lang="en-US"/>
              <a:pPr>
                <a:defRPr/>
              </a:pPr>
              <a:t>‹#›</a:t>
            </a:fld>
            <a:endParaRPr lang="en-US"/>
          </a:p>
        </p:txBody>
      </p:sp>
    </p:spTree>
    <p:extLst>
      <p:ext uri="{BB962C8B-B14F-4D97-AF65-F5344CB8AC3E}">
        <p14:creationId xmlns:p14="http://schemas.microsoft.com/office/powerpoint/2010/main" val="335722893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0426784-3A35-41C4-9F9F-6B3450D698A2}" type="slidenum">
              <a:rPr lang="en-US"/>
              <a:pPr>
                <a:defRPr/>
              </a:pPr>
              <a:t>‹#›</a:t>
            </a:fld>
            <a:endParaRPr lang="en-US"/>
          </a:p>
        </p:txBody>
      </p:sp>
    </p:spTree>
    <p:extLst>
      <p:ext uri="{BB962C8B-B14F-4D97-AF65-F5344CB8AC3E}">
        <p14:creationId xmlns:p14="http://schemas.microsoft.com/office/powerpoint/2010/main" val="39156905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991BC08F-11D3-43E6-8A3B-3C25844125BF}" type="slidenum">
              <a:rPr lang="en-US"/>
              <a:pPr>
                <a:defRPr/>
              </a:pPr>
              <a:t>‹#›</a:t>
            </a:fld>
            <a:endParaRPr lang="en-US"/>
          </a:p>
        </p:txBody>
      </p:sp>
    </p:spTree>
    <p:extLst>
      <p:ext uri="{BB962C8B-B14F-4D97-AF65-F5344CB8AC3E}">
        <p14:creationId xmlns:p14="http://schemas.microsoft.com/office/powerpoint/2010/main" val="36393266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5C74155-177D-4054-9E11-1BAC50808513}" type="slidenum">
              <a:rPr lang="en-US"/>
              <a:pPr>
                <a:defRPr/>
              </a:pPr>
              <a:t>‹#›</a:t>
            </a:fld>
            <a:endParaRPr lang="en-US"/>
          </a:p>
        </p:txBody>
      </p:sp>
    </p:spTree>
    <p:extLst>
      <p:ext uri="{BB962C8B-B14F-4D97-AF65-F5344CB8AC3E}">
        <p14:creationId xmlns:p14="http://schemas.microsoft.com/office/powerpoint/2010/main" val="210987893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94839C1B-AFD7-48C4-931D-5284A0C8033F}" type="slidenum">
              <a:rPr lang="en-US"/>
              <a:pPr>
                <a:defRPr/>
              </a:pPr>
              <a:t>‹#›</a:t>
            </a:fld>
            <a:endParaRPr lang="en-US"/>
          </a:p>
        </p:txBody>
      </p:sp>
    </p:spTree>
    <p:extLst>
      <p:ext uri="{BB962C8B-B14F-4D97-AF65-F5344CB8AC3E}">
        <p14:creationId xmlns:p14="http://schemas.microsoft.com/office/powerpoint/2010/main" val="13670523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864E3E5E-8068-43A3-BBB7-8FCA46C7A9C0}" type="slidenum">
              <a:rPr lang="en-US"/>
              <a:pPr>
                <a:defRPr/>
              </a:pPr>
              <a:t>‹#›</a:t>
            </a:fld>
            <a:endParaRPr lang="en-US"/>
          </a:p>
        </p:txBody>
      </p:sp>
    </p:spTree>
    <p:extLst>
      <p:ext uri="{BB962C8B-B14F-4D97-AF65-F5344CB8AC3E}">
        <p14:creationId xmlns:p14="http://schemas.microsoft.com/office/powerpoint/2010/main" val="34957093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757AF460-835B-4205-B18D-B907EC90119F}" type="slidenum">
              <a:rPr lang="en-US"/>
              <a:pPr>
                <a:defRPr/>
              </a:pPr>
              <a:t>‹#›</a:t>
            </a:fld>
            <a:endParaRPr lang="en-US"/>
          </a:p>
        </p:txBody>
      </p:sp>
    </p:spTree>
    <p:extLst>
      <p:ext uri="{BB962C8B-B14F-4D97-AF65-F5344CB8AC3E}">
        <p14:creationId xmlns:p14="http://schemas.microsoft.com/office/powerpoint/2010/main" val="27067667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A7CDD19F-B95F-406F-9830-127D36AE9D26}" type="slidenum">
              <a:rPr lang="en-US"/>
              <a:pPr>
                <a:defRPr/>
              </a:pPr>
              <a:t>‹#›</a:t>
            </a:fld>
            <a:endParaRPr lang="en-US"/>
          </a:p>
        </p:txBody>
      </p:sp>
    </p:spTree>
    <p:extLst>
      <p:ext uri="{BB962C8B-B14F-4D97-AF65-F5344CB8AC3E}">
        <p14:creationId xmlns:p14="http://schemas.microsoft.com/office/powerpoint/2010/main" val="39507653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A0A9426D-607C-47AE-8FB2-6A9F6BDEF666}" type="slidenum">
              <a:rPr lang="en-US"/>
              <a:pPr>
                <a:defRPr/>
              </a:pPr>
              <a:t>‹#›</a:t>
            </a:fld>
            <a:endParaRPr lang="en-US"/>
          </a:p>
        </p:txBody>
      </p:sp>
    </p:spTree>
    <p:extLst>
      <p:ext uri="{BB962C8B-B14F-4D97-AF65-F5344CB8AC3E}">
        <p14:creationId xmlns:p14="http://schemas.microsoft.com/office/powerpoint/2010/main" val="11239707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862308F3-5D07-4C40-B0EE-2BC6DDBD4698}" type="slidenum">
              <a:rPr lang="en-US"/>
              <a:pPr>
                <a:defRPr/>
              </a:pPr>
              <a:t>‹#›</a:t>
            </a:fld>
            <a:endParaRPr lang="en-US"/>
          </a:p>
        </p:txBody>
      </p:sp>
    </p:spTree>
    <p:extLst>
      <p:ext uri="{BB962C8B-B14F-4D97-AF65-F5344CB8AC3E}">
        <p14:creationId xmlns:p14="http://schemas.microsoft.com/office/powerpoint/2010/main" val="299927153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E1DD23EC-B8FA-4469-8872-FF568122DA7E}" type="slidenum">
              <a:rPr lang="en-US"/>
              <a:pPr>
                <a:defRPr/>
              </a:pPr>
              <a:t>‹#›</a:t>
            </a:fld>
            <a:endParaRPr lang="en-US"/>
          </a:p>
        </p:txBody>
      </p:sp>
    </p:spTree>
    <p:extLst>
      <p:ext uri="{BB962C8B-B14F-4D97-AF65-F5344CB8AC3E}">
        <p14:creationId xmlns:p14="http://schemas.microsoft.com/office/powerpoint/2010/main" val="2314414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EB8E15A-2FDE-44A6-906B-E68915A65036}" type="slidenum">
              <a:rPr lang="en-US"/>
              <a:pPr>
                <a:defRPr/>
              </a:pPr>
              <a:t>‹#›</a:t>
            </a:fld>
            <a:endParaRPr lang="en-US"/>
          </a:p>
        </p:txBody>
      </p:sp>
    </p:spTree>
    <p:extLst>
      <p:ext uri="{BB962C8B-B14F-4D97-AF65-F5344CB8AC3E}">
        <p14:creationId xmlns:p14="http://schemas.microsoft.com/office/powerpoint/2010/main" val="15394742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DBE365-CBF4-4C93-BD5C-A6D1278D3A2B}" type="slidenum">
              <a:rPr lang="en-US"/>
              <a:pPr>
                <a:defRPr/>
              </a:pPr>
              <a:t>‹#›</a:t>
            </a:fld>
            <a:endParaRPr lang="en-US"/>
          </a:p>
        </p:txBody>
      </p:sp>
    </p:spTree>
    <p:extLst>
      <p:ext uri="{BB962C8B-B14F-4D97-AF65-F5344CB8AC3E}">
        <p14:creationId xmlns:p14="http://schemas.microsoft.com/office/powerpoint/2010/main" val="32111194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96496F1-FA19-4FD4-AAA2-0EADE8D97738}" type="slidenum">
              <a:rPr lang="en-US"/>
              <a:pPr>
                <a:defRPr/>
              </a:pPr>
              <a:t>‹#›</a:t>
            </a:fld>
            <a:endParaRPr lang="en-US"/>
          </a:p>
        </p:txBody>
      </p:sp>
    </p:spTree>
    <p:extLst>
      <p:ext uri="{BB962C8B-B14F-4D97-AF65-F5344CB8AC3E}">
        <p14:creationId xmlns:p14="http://schemas.microsoft.com/office/powerpoint/2010/main" val="262979749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597619-483B-4E1B-8975-3CBBD370ED91}" type="slidenum">
              <a:rPr lang="en-US"/>
              <a:pPr>
                <a:defRPr/>
              </a:pPr>
              <a:t>‹#›</a:t>
            </a:fld>
            <a:endParaRPr lang="en-US"/>
          </a:p>
        </p:txBody>
      </p:sp>
    </p:spTree>
    <p:extLst>
      <p:ext uri="{BB962C8B-B14F-4D97-AF65-F5344CB8AC3E}">
        <p14:creationId xmlns:p14="http://schemas.microsoft.com/office/powerpoint/2010/main" val="220357701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C33F1A-2C26-4673-AD6E-D73416893D38}" type="slidenum">
              <a:rPr lang="en-US"/>
              <a:pPr>
                <a:defRPr/>
              </a:pPr>
              <a:t>‹#›</a:t>
            </a:fld>
            <a:endParaRPr lang="en-US"/>
          </a:p>
        </p:txBody>
      </p:sp>
    </p:spTree>
    <p:extLst>
      <p:ext uri="{BB962C8B-B14F-4D97-AF65-F5344CB8AC3E}">
        <p14:creationId xmlns:p14="http://schemas.microsoft.com/office/powerpoint/2010/main" val="283786575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5E7DC5-2957-41D3-8C86-A5F2591DD5D5}" type="slidenum">
              <a:rPr lang="en-US"/>
              <a:pPr>
                <a:defRPr/>
              </a:pPr>
              <a:t>‹#›</a:t>
            </a:fld>
            <a:endParaRPr lang="en-US"/>
          </a:p>
        </p:txBody>
      </p:sp>
    </p:spTree>
    <p:extLst>
      <p:ext uri="{BB962C8B-B14F-4D97-AF65-F5344CB8AC3E}">
        <p14:creationId xmlns:p14="http://schemas.microsoft.com/office/powerpoint/2010/main" val="5769562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57657A9-FDA4-4545-9D72-AFC0E8137740}" type="slidenum">
              <a:rPr lang="en-US"/>
              <a:pPr>
                <a:defRPr/>
              </a:pPr>
              <a:t>‹#›</a:t>
            </a:fld>
            <a:endParaRPr lang="en-US"/>
          </a:p>
        </p:txBody>
      </p:sp>
    </p:spTree>
    <p:extLst>
      <p:ext uri="{BB962C8B-B14F-4D97-AF65-F5344CB8AC3E}">
        <p14:creationId xmlns:p14="http://schemas.microsoft.com/office/powerpoint/2010/main" val="27401213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1F66BBC-63A7-4458-A3DB-9683016AE520}" type="slidenum">
              <a:rPr lang="en-US"/>
              <a:pPr>
                <a:defRPr/>
              </a:pPr>
              <a:t>‹#›</a:t>
            </a:fld>
            <a:endParaRPr lang="en-US"/>
          </a:p>
        </p:txBody>
      </p:sp>
    </p:spTree>
    <p:extLst>
      <p:ext uri="{BB962C8B-B14F-4D97-AF65-F5344CB8AC3E}">
        <p14:creationId xmlns:p14="http://schemas.microsoft.com/office/powerpoint/2010/main" val="267995056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695543D-EE3A-445C-8BCD-5D375CE81184}" type="slidenum">
              <a:rPr lang="en-US"/>
              <a:pPr>
                <a:defRPr/>
              </a:pPr>
              <a:t>‹#›</a:t>
            </a:fld>
            <a:endParaRPr lang="en-US"/>
          </a:p>
        </p:txBody>
      </p:sp>
    </p:spTree>
    <p:extLst>
      <p:ext uri="{BB962C8B-B14F-4D97-AF65-F5344CB8AC3E}">
        <p14:creationId xmlns:p14="http://schemas.microsoft.com/office/powerpoint/2010/main" val="191827081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C6664C-89E5-468E-ABA9-86B64FBA42A6}" type="slidenum">
              <a:rPr lang="en-US"/>
              <a:pPr>
                <a:defRPr/>
              </a:pPr>
              <a:t>‹#›</a:t>
            </a:fld>
            <a:endParaRPr lang="en-US"/>
          </a:p>
        </p:txBody>
      </p:sp>
    </p:spTree>
    <p:extLst>
      <p:ext uri="{BB962C8B-B14F-4D97-AF65-F5344CB8AC3E}">
        <p14:creationId xmlns:p14="http://schemas.microsoft.com/office/powerpoint/2010/main" val="35253366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45A2F29-93C8-452B-81B7-D4E53457D4AB}" type="slidenum">
              <a:rPr lang="en-US"/>
              <a:pPr>
                <a:defRPr/>
              </a:pPr>
              <a:t>‹#›</a:t>
            </a:fld>
            <a:endParaRPr lang="en-US"/>
          </a:p>
        </p:txBody>
      </p:sp>
    </p:spTree>
    <p:extLst>
      <p:ext uri="{BB962C8B-B14F-4D97-AF65-F5344CB8AC3E}">
        <p14:creationId xmlns:p14="http://schemas.microsoft.com/office/powerpoint/2010/main" val="922964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0BFAEE7-0D68-4965-8575-8B2B46745EB7}" type="slidenum">
              <a:rPr lang="en-US"/>
              <a:pPr>
                <a:defRPr/>
              </a:pPr>
              <a:t>‹#›</a:t>
            </a:fld>
            <a:endParaRPr lang="en-US"/>
          </a:p>
        </p:txBody>
      </p:sp>
    </p:spTree>
    <p:extLst>
      <p:ext uri="{BB962C8B-B14F-4D97-AF65-F5344CB8AC3E}">
        <p14:creationId xmlns:p14="http://schemas.microsoft.com/office/powerpoint/2010/main" val="275637864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5954EE-374F-4EBC-9CED-3DC33A04052A}" type="slidenum">
              <a:rPr lang="en-US"/>
              <a:pPr>
                <a:defRPr/>
              </a:pPr>
              <a:t>‹#›</a:t>
            </a:fld>
            <a:endParaRPr lang="en-US"/>
          </a:p>
        </p:txBody>
      </p:sp>
    </p:spTree>
    <p:extLst>
      <p:ext uri="{BB962C8B-B14F-4D97-AF65-F5344CB8AC3E}">
        <p14:creationId xmlns:p14="http://schemas.microsoft.com/office/powerpoint/2010/main" val="313089421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67E4281-77F1-4783-A3E5-3D944CF7F1EB}" type="slidenum">
              <a:rPr lang="en-US"/>
              <a:pPr>
                <a:defRPr/>
              </a:pPr>
              <a:t>‹#›</a:t>
            </a:fld>
            <a:endParaRPr lang="en-US"/>
          </a:p>
        </p:txBody>
      </p:sp>
    </p:spTree>
    <p:extLst>
      <p:ext uri="{BB962C8B-B14F-4D97-AF65-F5344CB8AC3E}">
        <p14:creationId xmlns:p14="http://schemas.microsoft.com/office/powerpoint/2010/main" val="129359914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AA636C2-EC7D-492D-848A-3C98A74E6683}" type="slidenum">
              <a:rPr lang="en-US"/>
              <a:pPr>
                <a:defRPr/>
              </a:pPr>
              <a:t>‹#›</a:t>
            </a:fld>
            <a:endParaRPr lang="en-US"/>
          </a:p>
        </p:txBody>
      </p:sp>
    </p:spTree>
    <p:extLst>
      <p:ext uri="{BB962C8B-B14F-4D97-AF65-F5344CB8AC3E}">
        <p14:creationId xmlns:p14="http://schemas.microsoft.com/office/powerpoint/2010/main" val="38124075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60CF270-3189-4DE3-BDF3-27526745F1C1}" type="slidenum">
              <a:rPr lang="en-US"/>
              <a:pPr>
                <a:defRPr/>
              </a:pPr>
              <a:t>‹#›</a:t>
            </a:fld>
            <a:endParaRPr lang="en-US"/>
          </a:p>
        </p:txBody>
      </p:sp>
    </p:spTree>
    <p:extLst>
      <p:ext uri="{BB962C8B-B14F-4D97-AF65-F5344CB8AC3E}">
        <p14:creationId xmlns:p14="http://schemas.microsoft.com/office/powerpoint/2010/main" val="14810195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958AF88-2134-473A-ABA0-A436403C790A}" type="slidenum">
              <a:rPr lang="en-US"/>
              <a:pPr>
                <a:defRPr/>
              </a:pPr>
              <a:t>‹#›</a:t>
            </a:fld>
            <a:endParaRPr lang="en-US"/>
          </a:p>
        </p:txBody>
      </p:sp>
    </p:spTree>
    <p:extLst>
      <p:ext uri="{BB962C8B-B14F-4D97-AF65-F5344CB8AC3E}">
        <p14:creationId xmlns:p14="http://schemas.microsoft.com/office/powerpoint/2010/main" val="245270077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83A5C4-E5A3-4C30-A0BB-5371B2745DA3}" type="slidenum">
              <a:rPr lang="en-US"/>
              <a:pPr>
                <a:defRPr/>
              </a:pPr>
              <a:t>‹#›</a:t>
            </a:fld>
            <a:endParaRPr lang="en-US"/>
          </a:p>
        </p:txBody>
      </p:sp>
    </p:spTree>
    <p:extLst>
      <p:ext uri="{BB962C8B-B14F-4D97-AF65-F5344CB8AC3E}">
        <p14:creationId xmlns:p14="http://schemas.microsoft.com/office/powerpoint/2010/main" val="32440347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3976482-2039-4CAA-B372-359814C60F14}" type="slidenum">
              <a:rPr lang="en-US"/>
              <a:pPr>
                <a:defRPr/>
              </a:pPr>
              <a:t>‹#›</a:t>
            </a:fld>
            <a:endParaRPr lang="en-US"/>
          </a:p>
        </p:txBody>
      </p:sp>
    </p:spTree>
    <p:extLst>
      <p:ext uri="{BB962C8B-B14F-4D97-AF65-F5344CB8AC3E}">
        <p14:creationId xmlns:p14="http://schemas.microsoft.com/office/powerpoint/2010/main" val="285380227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3FA228A-EA68-4128-81A1-EA945C848051}" type="slidenum">
              <a:rPr lang="en-US"/>
              <a:pPr>
                <a:defRPr/>
              </a:pPr>
              <a:t>‹#›</a:t>
            </a:fld>
            <a:endParaRPr lang="en-US"/>
          </a:p>
        </p:txBody>
      </p:sp>
    </p:spTree>
    <p:extLst>
      <p:ext uri="{BB962C8B-B14F-4D97-AF65-F5344CB8AC3E}">
        <p14:creationId xmlns:p14="http://schemas.microsoft.com/office/powerpoint/2010/main" val="217617351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017F38-A1EB-48A6-B1DE-AD545E79C3CC}" type="slidenum">
              <a:rPr lang="en-US"/>
              <a:pPr>
                <a:defRPr/>
              </a:pPr>
              <a:t>‹#›</a:t>
            </a:fld>
            <a:endParaRPr lang="en-US"/>
          </a:p>
        </p:txBody>
      </p:sp>
    </p:spTree>
    <p:extLst>
      <p:ext uri="{BB962C8B-B14F-4D97-AF65-F5344CB8AC3E}">
        <p14:creationId xmlns:p14="http://schemas.microsoft.com/office/powerpoint/2010/main" val="93953722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AC0E432-FD41-46D4-BA6C-C5C39C7BC930}" type="slidenum">
              <a:rPr lang="en-US"/>
              <a:pPr>
                <a:defRPr/>
              </a:pPr>
              <a:t>‹#›</a:t>
            </a:fld>
            <a:endParaRPr lang="en-US"/>
          </a:p>
        </p:txBody>
      </p:sp>
    </p:spTree>
    <p:extLst>
      <p:ext uri="{BB962C8B-B14F-4D97-AF65-F5344CB8AC3E}">
        <p14:creationId xmlns:p14="http://schemas.microsoft.com/office/powerpoint/2010/main" val="2978222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37EF212-1C2E-4995-8F4C-3C4D12D36EBB}" type="slidenum">
              <a:rPr lang="en-US"/>
              <a:pPr>
                <a:defRPr/>
              </a:pPr>
              <a:t>‹#›</a:t>
            </a:fld>
            <a:endParaRPr lang="en-US"/>
          </a:p>
        </p:txBody>
      </p:sp>
    </p:spTree>
    <p:extLst>
      <p:ext uri="{BB962C8B-B14F-4D97-AF65-F5344CB8AC3E}">
        <p14:creationId xmlns:p14="http://schemas.microsoft.com/office/powerpoint/2010/main" val="378929485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FACA955-87D0-4C9B-BC23-FD13200A1FFD}" type="slidenum">
              <a:rPr lang="en-US"/>
              <a:pPr>
                <a:defRPr/>
              </a:pPr>
              <a:t>‹#›</a:t>
            </a:fld>
            <a:endParaRPr lang="en-US"/>
          </a:p>
        </p:txBody>
      </p:sp>
    </p:spTree>
    <p:extLst>
      <p:ext uri="{BB962C8B-B14F-4D97-AF65-F5344CB8AC3E}">
        <p14:creationId xmlns:p14="http://schemas.microsoft.com/office/powerpoint/2010/main" val="338360612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7F3FFD-37AE-4233-9CEA-403A0108B7A5}" type="slidenum">
              <a:rPr lang="en-US"/>
              <a:pPr>
                <a:defRPr/>
              </a:pPr>
              <a:t>‹#›</a:t>
            </a:fld>
            <a:endParaRPr lang="en-US"/>
          </a:p>
        </p:txBody>
      </p:sp>
    </p:spTree>
    <p:extLst>
      <p:ext uri="{BB962C8B-B14F-4D97-AF65-F5344CB8AC3E}">
        <p14:creationId xmlns:p14="http://schemas.microsoft.com/office/powerpoint/2010/main" val="408588220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3CC1D2-E7F7-45A1-A4E7-2C0796FBE0B3}" type="slidenum">
              <a:rPr lang="en-US"/>
              <a:pPr>
                <a:defRPr/>
              </a:pPr>
              <a:t>‹#›</a:t>
            </a:fld>
            <a:endParaRPr lang="en-US"/>
          </a:p>
        </p:txBody>
      </p:sp>
    </p:spTree>
    <p:extLst>
      <p:ext uri="{BB962C8B-B14F-4D97-AF65-F5344CB8AC3E}">
        <p14:creationId xmlns:p14="http://schemas.microsoft.com/office/powerpoint/2010/main" val="423509876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96A771-5545-4079-B832-B21510159ACE}" type="slidenum">
              <a:rPr lang="en-US"/>
              <a:pPr>
                <a:defRPr/>
              </a:pPr>
              <a:t>‹#›</a:t>
            </a:fld>
            <a:endParaRPr lang="en-US"/>
          </a:p>
        </p:txBody>
      </p:sp>
    </p:spTree>
    <p:extLst>
      <p:ext uri="{BB962C8B-B14F-4D97-AF65-F5344CB8AC3E}">
        <p14:creationId xmlns:p14="http://schemas.microsoft.com/office/powerpoint/2010/main" val="229526555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1C9BDA7-2EC7-46BA-B22B-70936EBC85A7}" type="slidenum">
              <a:rPr lang="en-US"/>
              <a:pPr>
                <a:defRPr/>
              </a:pPr>
              <a:t>‹#›</a:t>
            </a:fld>
            <a:endParaRPr lang="en-US"/>
          </a:p>
        </p:txBody>
      </p:sp>
    </p:spTree>
    <p:extLst>
      <p:ext uri="{BB962C8B-B14F-4D97-AF65-F5344CB8AC3E}">
        <p14:creationId xmlns:p14="http://schemas.microsoft.com/office/powerpoint/2010/main" val="312533238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1CD54F-DEFE-4890-9BF0-954E0C68A197}" type="slidenum">
              <a:rPr lang="en-US"/>
              <a:pPr>
                <a:defRPr/>
              </a:pPr>
              <a:t>‹#›</a:t>
            </a:fld>
            <a:endParaRPr lang="en-US"/>
          </a:p>
        </p:txBody>
      </p:sp>
    </p:spTree>
    <p:extLst>
      <p:ext uri="{BB962C8B-B14F-4D97-AF65-F5344CB8AC3E}">
        <p14:creationId xmlns:p14="http://schemas.microsoft.com/office/powerpoint/2010/main" val="2128679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56ECF90-F73D-4F04-8C91-56133DF29481}" type="slidenum">
              <a:rPr lang="en-US"/>
              <a:pPr>
                <a:defRPr/>
              </a:pPr>
              <a:t>‹#›</a:t>
            </a:fld>
            <a:endParaRPr lang="en-US"/>
          </a:p>
        </p:txBody>
      </p:sp>
    </p:spTree>
    <p:extLst>
      <p:ext uri="{BB962C8B-B14F-4D97-AF65-F5344CB8AC3E}">
        <p14:creationId xmlns:p14="http://schemas.microsoft.com/office/powerpoint/2010/main" val="4174854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2D13A71-D6A8-48C5-8F35-9C71183D817F}" type="slidenum">
              <a:rPr lang="en-US"/>
              <a:pPr>
                <a:defRPr/>
              </a:pPr>
              <a:t>‹#›</a:t>
            </a:fld>
            <a:endParaRPr lang="en-US"/>
          </a:p>
        </p:txBody>
      </p:sp>
    </p:spTree>
    <p:extLst>
      <p:ext uri="{BB962C8B-B14F-4D97-AF65-F5344CB8AC3E}">
        <p14:creationId xmlns:p14="http://schemas.microsoft.com/office/powerpoint/2010/main" val="219434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1E31F9E-5676-4AAD-9DE7-48B62D60A80E}" type="slidenum">
              <a:rPr lang="en-US"/>
              <a:pPr>
                <a:defRPr/>
              </a:pPr>
              <a:t>‹#›</a:t>
            </a:fld>
            <a:endParaRPr lang="en-US"/>
          </a:p>
        </p:txBody>
      </p:sp>
    </p:spTree>
    <p:extLst>
      <p:ext uri="{BB962C8B-B14F-4D97-AF65-F5344CB8AC3E}">
        <p14:creationId xmlns:p14="http://schemas.microsoft.com/office/powerpoint/2010/main" val="2824150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1D6CA51-B189-479A-B550-12A0431F69D3}" type="slidenum">
              <a:rPr lang="en-US"/>
              <a:pPr>
                <a:defRPr/>
              </a:pPr>
              <a:t>‹#›</a:t>
            </a:fld>
            <a:endParaRPr lang="en-US"/>
          </a:p>
        </p:txBody>
      </p:sp>
    </p:spTree>
    <p:extLst>
      <p:ext uri="{BB962C8B-B14F-4D97-AF65-F5344CB8AC3E}">
        <p14:creationId xmlns:p14="http://schemas.microsoft.com/office/powerpoint/2010/main" val="3488763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22E1895-B77B-41CC-9B30-6314499B01A4}" type="slidenum">
              <a:rPr lang="en-US"/>
              <a:pPr>
                <a:defRPr/>
              </a:pPr>
              <a:t>‹#›</a:t>
            </a:fld>
            <a:endParaRPr lang="en-US"/>
          </a:p>
        </p:txBody>
      </p:sp>
    </p:spTree>
    <p:extLst>
      <p:ext uri="{BB962C8B-B14F-4D97-AF65-F5344CB8AC3E}">
        <p14:creationId xmlns:p14="http://schemas.microsoft.com/office/powerpoint/2010/main" val="2789282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7735E3E-FF85-4354-B591-3BA7BA50F62E}" type="slidenum">
              <a:rPr lang="en-US"/>
              <a:pPr>
                <a:defRPr/>
              </a:pPr>
              <a:t>‹#›</a:t>
            </a:fld>
            <a:endParaRPr lang="en-US"/>
          </a:p>
        </p:txBody>
      </p:sp>
    </p:spTree>
    <p:extLst>
      <p:ext uri="{BB962C8B-B14F-4D97-AF65-F5344CB8AC3E}">
        <p14:creationId xmlns:p14="http://schemas.microsoft.com/office/powerpoint/2010/main" val="2676403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2C21B29-0303-49E7-932C-B16BCC943289}" type="slidenum">
              <a:rPr lang="en-US"/>
              <a:pPr>
                <a:defRPr/>
              </a:pPr>
              <a:t>‹#›</a:t>
            </a:fld>
            <a:endParaRPr lang="en-US"/>
          </a:p>
        </p:txBody>
      </p:sp>
    </p:spTree>
    <p:extLst>
      <p:ext uri="{BB962C8B-B14F-4D97-AF65-F5344CB8AC3E}">
        <p14:creationId xmlns:p14="http://schemas.microsoft.com/office/powerpoint/2010/main" val="2595914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57A18A8-E8D0-4623-8D45-E2AD7E018F46}" type="slidenum">
              <a:rPr lang="en-US"/>
              <a:pPr>
                <a:defRPr/>
              </a:pPr>
              <a:t>‹#›</a:t>
            </a:fld>
            <a:endParaRPr lang="en-US"/>
          </a:p>
        </p:txBody>
      </p:sp>
    </p:spTree>
    <p:extLst>
      <p:ext uri="{BB962C8B-B14F-4D97-AF65-F5344CB8AC3E}">
        <p14:creationId xmlns:p14="http://schemas.microsoft.com/office/powerpoint/2010/main" val="2279022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AF7FCEC-1679-4920-869A-082393C633C7}" type="slidenum">
              <a:rPr lang="en-US"/>
              <a:pPr>
                <a:defRPr/>
              </a:pPr>
              <a:t>‹#›</a:t>
            </a:fld>
            <a:endParaRPr lang="en-US"/>
          </a:p>
        </p:txBody>
      </p:sp>
    </p:spTree>
    <p:extLst>
      <p:ext uri="{BB962C8B-B14F-4D97-AF65-F5344CB8AC3E}">
        <p14:creationId xmlns:p14="http://schemas.microsoft.com/office/powerpoint/2010/main" val="2824521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8D8C280-05C6-428F-BD1A-559BEEBF90C9}" type="slidenum">
              <a:rPr lang="en-US"/>
              <a:pPr>
                <a:defRPr/>
              </a:pPr>
              <a:t>‹#›</a:t>
            </a:fld>
            <a:endParaRPr lang="en-US"/>
          </a:p>
        </p:txBody>
      </p:sp>
    </p:spTree>
    <p:extLst>
      <p:ext uri="{BB962C8B-B14F-4D97-AF65-F5344CB8AC3E}">
        <p14:creationId xmlns:p14="http://schemas.microsoft.com/office/powerpoint/2010/main" val="2182196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CF78C05-B4BA-42BA-BAD3-152362174F3A}" type="slidenum">
              <a:rPr lang="en-US"/>
              <a:pPr>
                <a:defRPr/>
              </a:pPr>
              <a:t>‹#›</a:t>
            </a:fld>
            <a:endParaRPr lang="en-US"/>
          </a:p>
        </p:txBody>
      </p:sp>
    </p:spTree>
    <p:extLst>
      <p:ext uri="{BB962C8B-B14F-4D97-AF65-F5344CB8AC3E}">
        <p14:creationId xmlns:p14="http://schemas.microsoft.com/office/powerpoint/2010/main" val="3635854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77A1FF6-D5B8-485E-94BC-15C88D50602F}" type="slidenum">
              <a:rPr lang="en-US"/>
              <a:pPr>
                <a:defRPr/>
              </a:pPr>
              <a:t>‹#›</a:t>
            </a:fld>
            <a:endParaRPr lang="en-US"/>
          </a:p>
        </p:txBody>
      </p:sp>
    </p:spTree>
    <p:extLst>
      <p:ext uri="{BB962C8B-B14F-4D97-AF65-F5344CB8AC3E}">
        <p14:creationId xmlns:p14="http://schemas.microsoft.com/office/powerpoint/2010/main" val="345406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DF94218-5B22-4B15-94E2-BB23B3A1F6D0}" type="slidenum">
              <a:rPr lang="en-US"/>
              <a:pPr>
                <a:defRPr/>
              </a:pPr>
              <a:t>‹#›</a:t>
            </a:fld>
            <a:endParaRPr lang="en-US"/>
          </a:p>
        </p:txBody>
      </p:sp>
    </p:spTree>
    <p:extLst>
      <p:ext uri="{BB962C8B-B14F-4D97-AF65-F5344CB8AC3E}">
        <p14:creationId xmlns:p14="http://schemas.microsoft.com/office/powerpoint/2010/main" val="180030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8AA9AD6-4EAB-4D95-987F-E204A0FB3100}" type="slidenum">
              <a:rPr lang="en-US"/>
              <a:pPr>
                <a:defRPr/>
              </a:pPr>
              <a:t>‹#›</a:t>
            </a:fld>
            <a:endParaRPr lang="en-US"/>
          </a:p>
        </p:txBody>
      </p:sp>
    </p:spTree>
    <p:extLst>
      <p:ext uri="{BB962C8B-B14F-4D97-AF65-F5344CB8AC3E}">
        <p14:creationId xmlns:p14="http://schemas.microsoft.com/office/powerpoint/2010/main" val="1799503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705B730-522B-49D0-838A-7F4B1964EC3C}" type="slidenum">
              <a:rPr lang="en-US"/>
              <a:pPr>
                <a:defRPr/>
              </a:pPr>
              <a:t>‹#›</a:t>
            </a:fld>
            <a:endParaRPr lang="en-US"/>
          </a:p>
        </p:txBody>
      </p:sp>
    </p:spTree>
    <p:extLst>
      <p:ext uri="{BB962C8B-B14F-4D97-AF65-F5344CB8AC3E}">
        <p14:creationId xmlns:p14="http://schemas.microsoft.com/office/powerpoint/2010/main" val="4110219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01D10CC-EFCF-4221-BDCE-EC588E629B9E}" type="slidenum">
              <a:rPr lang="en-US"/>
              <a:pPr>
                <a:defRPr/>
              </a:pPr>
              <a:t>‹#›</a:t>
            </a:fld>
            <a:endParaRPr lang="en-US"/>
          </a:p>
        </p:txBody>
      </p:sp>
    </p:spTree>
    <p:extLst>
      <p:ext uri="{BB962C8B-B14F-4D97-AF65-F5344CB8AC3E}">
        <p14:creationId xmlns:p14="http://schemas.microsoft.com/office/powerpoint/2010/main" val="3853837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272942-9BD6-41A2-A1D4-92FE296B87F2}" type="slidenum">
              <a:rPr lang="en-US"/>
              <a:pPr>
                <a:defRPr/>
              </a:pPr>
              <a:t>‹#›</a:t>
            </a:fld>
            <a:endParaRPr lang="en-US"/>
          </a:p>
        </p:txBody>
      </p:sp>
    </p:spTree>
    <p:extLst>
      <p:ext uri="{BB962C8B-B14F-4D97-AF65-F5344CB8AC3E}">
        <p14:creationId xmlns:p14="http://schemas.microsoft.com/office/powerpoint/2010/main" val="1436688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2AC3DE-6566-4A78-8255-9D0683840A99}" type="slidenum">
              <a:rPr lang="en-US"/>
              <a:pPr>
                <a:defRPr/>
              </a:pPr>
              <a:t>‹#›</a:t>
            </a:fld>
            <a:endParaRPr lang="en-US"/>
          </a:p>
        </p:txBody>
      </p:sp>
    </p:spTree>
    <p:extLst>
      <p:ext uri="{BB962C8B-B14F-4D97-AF65-F5344CB8AC3E}">
        <p14:creationId xmlns:p14="http://schemas.microsoft.com/office/powerpoint/2010/main" val="2040538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2954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E0DFBF1-533A-40E8-A640-DBFA9A53218A}" type="slidenum">
              <a:rPr lang="en-US"/>
              <a:pPr>
                <a:defRPr/>
              </a:pPr>
              <a:t>‹#›</a:t>
            </a:fld>
            <a:endParaRPr lang="en-US"/>
          </a:p>
        </p:txBody>
      </p:sp>
    </p:spTree>
    <p:extLst>
      <p:ext uri="{BB962C8B-B14F-4D97-AF65-F5344CB8AC3E}">
        <p14:creationId xmlns:p14="http://schemas.microsoft.com/office/powerpoint/2010/main" val="1534714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0C73980-92F6-47CF-9945-218E0EF0AD40}" type="slidenum">
              <a:rPr lang="en-US"/>
              <a:pPr>
                <a:defRPr/>
              </a:pPr>
              <a:t>‹#›</a:t>
            </a:fld>
            <a:endParaRPr lang="en-US"/>
          </a:p>
        </p:txBody>
      </p:sp>
    </p:spTree>
    <p:extLst>
      <p:ext uri="{BB962C8B-B14F-4D97-AF65-F5344CB8AC3E}">
        <p14:creationId xmlns:p14="http://schemas.microsoft.com/office/powerpoint/2010/main" val="979585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66311F-321E-4679-8AF6-CB3457556DC8}" type="slidenum">
              <a:rPr lang="en-US"/>
              <a:pPr>
                <a:defRPr/>
              </a:pPr>
              <a:t>‹#›</a:t>
            </a:fld>
            <a:endParaRPr lang="en-US"/>
          </a:p>
        </p:txBody>
      </p:sp>
    </p:spTree>
    <p:extLst>
      <p:ext uri="{BB962C8B-B14F-4D97-AF65-F5344CB8AC3E}">
        <p14:creationId xmlns:p14="http://schemas.microsoft.com/office/powerpoint/2010/main" val="1957973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A8B68D-41CD-446D-AFA8-100274F64D42}" type="slidenum">
              <a:rPr lang="en-US"/>
              <a:pPr>
                <a:defRPr/>
              </a:pPr>
              <a:t>‹#›</a:t>
            </a:fld>
            <a:endParaRPr lang="en-US"/>
          </a:p>
        </p:txBody>
      </p:sp>
    </p:spTree>
    <p:extLst>
      <p:ext uri="{BB962C8B-B14F-4D97-AF65-F5344CB8AC3E}">
        <p14:creationId xmlns:p14="http://schemas.microsoft.com/office/powerpoint/2010/main" val="9924195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67BC7E0-AA45-4BD8-8665-EE1D53DBBDC2}" type="slidenum">
              <a:rPr lang="en-US"/>
              <a:pPr>
                <a:defRPr/>
              </a:pPr>
              <a:t>‹#›</a:t>
            </a:fld>
            <a:endParaRPr lang="en-US"/>
          </a:p>
        </p:txBody>
      </p:sp>
    </p:spTree>
    <p:extLst>
      <p:ext uri="{BB962C8B-B14F-4D97-AF65-F5344CB8AC3E}">
        <p14:creationId xmlns:p14="http://schemas.microsoft.com/office/powerpoint/2010/main" val="3071196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6A4174-F4B0-4AA1-9200-76FD023265A9}" type="slidenum">
              <a:rPr lang="en-US"/>
              <a:pPr>
                <a:defRPr/>
              </a:pPr>
              <a:t>‹#›</a:t>
            </a:fld>
            <a:endParaRPr lang="en-US"/>
          </a:p>
        </p:txBody>
      </p:sp>
    </p:spTree>
    <p:extLst>
      <p:ext uri="{BB962C8B-B14F-4D97-AF65-F5344CB8AC3E}">
        <p14:creationId xmlns:p14="http://schemas.microsoft.com/office/powerpoint/2010/main" val="111592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389F59-91D4-4217-82FA-53CE88A80F58}" type="slidenum">
              <a:rPr lang="en-US"/>
              <a:pPr>
                <a:defRPr/>
              </a:pPr>
              <a:t>‹#›</a:t>
            </a:fld>
            <a:endParaRPr lang="en-US"/>
          </a:p>
        </p:txBody>
      </p:sp>
    </p:spTree>
    <p:extLst>
      <p:ext uri="{BB962C8B-B14F-4D97-AF65-F5344CB8AC3E}">
        <p14:creationId xmlns:p14="http://schemas.microsoft.com/office/powerpoint/2010/main" val="15388030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8166D5E-5173-4433-9889-4A40828F8E9E}" type="slidenum">
              <a:rPr lang="en-US"/>
              <a:pPr>
                <a:defRPr/>
              </a:pPr>
              <a:t>‹#›</a:t>
            </a:fld>
            <a:endParaRPr lang="en-US"/>
          </a:p>
        </p:txBody>
      </p:sp>
    </p:spTree>
    <p:extLst>
      <p:ext uri="{BB962C8B-B14F-4D97-AF65-F5344CB8AC3E}">
        <p14:creationId xmlns:p14="http://schemas.microsoft.com/office/powerpoint/2010/main" val="4278570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6610C7-B44C-4221-8902-8FF252D90717}" type="slidenum">
              <a:rPr lang="en-US"/>
              <a:pPr>
                <a:defRPr/>
              </a:pPr>
              <a:t>‹#›</a:t>
            </a:fld>
            <a:endParaRPr lang="en-US"/>
          </a:p>
        </p:txBody>
      </p:sp>
    </p:spTree>
    <p:extLst>
      <p:ext uri="{BB962C8B-B14F-4D97-AF65-F5344CB8AC3E}">
        <p14:creationId xmlns:p14="http://schemas.microsoft.com/office/powerpoint/2010/main" val="1696416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6DECC48-A497-49AC-9E19-C0D76F05CB1A}" type="slidenum">
              <a:rPr lang="en-US"/>
              <a:pPr>
                <a:defRPr/>
              </a:pPr>
              <a:t>‹#›</a:t>
            </a:fld>
            <a:endParaRPr lang="en-US"/>
          </a:p>
        </p:txBody>
      </p:sp>
    </p:spTree>
    <p:extLst>
      <p:ext uri="{BB962C8B-B14F-4D97-AF65-F5344CB8AC3E}">
        <p14:creationId xmlns:p14="http://schemas.microsoft.com/office/powerpoint/2010/main" val="4031627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91AAAF2-527A-42CB-ACA5-FE7300B7B433}" type="slidenum">
              <a:rPr lang="en-US"/>
              <a:pPr>
                <a:defRPr/>
              </a:pPr>
              <a:t>‹#›</a:t>
            </a:fld>
            <a:endParaRPr lang="en-US"/>
          </a:p>
        </p:txBody>
      </p:sp>
    </p:spTree>
    <p:extLst>
      <p:ext uri="{BB962C8B-B14F-4D97-AF65-F5344CB8AC3E}">
        <p14:creationId xmlns:p14="http://schemas.microsoft.com/office/powerpoint/2010/main" val="718236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B836D56-B134-4E8C-926E-2F113E23FAA8}" type="slidenum">
              <a:rPr lang="en-US"/>
              <a:pPr>
                <a:defRPr/>
              </a:pPr>
              <a:t>‹#›</a:t>
            </a:fld>
            <a:endParaRPr lang="en-US"/>
          </a:p>
        </p:txBody>
      </p:sp>
    </p:spTree>
    <p:extLst>
      <p:ext uri="{BB962C8B-B14F-4D97-AF65-F5344CB8AC3E}">
        <p14:creationId xmlns:p14="http://schemas.microsoft.com/office/powerpoint/2010/main" val="2505627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016A684-D9E2-4E2C-AFEE-44CED7C61598}" type="slidenum">
              <a:rPr lang="en-US"/>
              <a:pPr>
                <a:defRPr/>
              </a:pPr>
              <a:t>‹#›</a:t>
            </a:fld>
            <a:endParaRPr lang="en-US"/>
          </a:p>
        </p:txBody>
      </p:sp>
    </p:spTree>
    <p:extLst>
      <p:ext uri="{BB962C8B-B14F-4D97-AF65-F5344CB8AC3E}">
        <p14:creationId xmlns:p14="http://schemas.microsoft.com/office/powerpoint/2010/main" val="30766469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AC164C4-CFDD-4208-85AA-574A83A287A4}" type="slidenum">
              <a:rPr lang="en-US"/>
              <a:pPr>
                <a:defRPr/>
              </a:pPr>
              <a:t>‹#›</a:t>
            </a:fld>
            <a:endParaRPr lang="en-US"/>
          </a:p>
        </p:txBody>
      </p:sp>
    </p:spTree>
    <p:extLst>
      <p:ext uri="{BB962C8B-B14F-4D97-AF65-F5344CB8AC3E}">
        <p14:creationId xmlns:p14="http://schemas.microsoft.com/office/powerpoint/2010/main" val="7400200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901B21-9337-4C20-82EC-DDC16A85D467}" type="slidenum">
              <a:rPr lang="en-US"/>
              <a:pPr>
                <a:defRPr/>
              </a:pPr>
              <a:t>‹#›</a:t>
            </a:fld>
            <a:endParaRPr lang="en-US"/>
          </a:p>
        </p:txBody>
      </p:sp>
    </p:spTree>
    <p:extLst>
      <p:ext uri="{BB962C8B-B14F-4D97-AF65-F5344CB8AC3E}">
        <p14:creationId xmlns:p14="http://schemas.microsoft.com/office/powerpoint/2010/main" val="816119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D2D2C1-F34F-4B84-9886-4B163173ADCC}" type="slidenum">
              <a:rPr lang="en-US"/>
              <a:pPr>
                <a:defRPr/>
              </a:pPr>
              <a:t>‹#›</a:t>
            </a:fld>
            <a:endParaRPr lang="en-US"/>
          </a:p>
        </p:txBody>
      </p:sp>
    </p:spTree>
    <p:extLst>
      <p:ext uri="{BB962C8B-B14F-4D97-AF65-F5344CB8AC3E}">
        <p14:creationId xmlns:p14="http://schemas.microsoft.com/office/powerpoint/2010/main" val="7651313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685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2B6FCD-9982-4F81-BDC9-0AEDC29444C1}" type="slidenum">
              <a:rPr lang="en-US"/>
              <a:pPr>
                <a:defRPr/>
              </a:pPr>
              <a:t>‹#›</a:t>
            </a:fld>
            <a:endParaRPr lang="en-US"/>
          </a:p>
        </p:txBody>
      </p:sp>
    </p:spTree>
    <p:extLst>
      <p:ext uri="{BB962C8B-B14F-4D97-AF65-F5344CB8AC3E}">
        <p14:creationId xmlns:p14="http://schemas.microsoft.com/office/powerpoint/2010/main" val="185481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0EE8091-A55A-486C-AE4D-61BE391F0B4C}" type="slidenum">
              <a:rPr lang="en-US"/>
              <a:pPr>
                <a:defRPr/>
              </a:pPr>
              <a:t>‹#›</a:t>
            </a:fld>
            <a:endParaRPr lang="en-US"/>
          </a:p>
        </p:txBody>
      </p:sp>
    </p:spTree>
    <p:extLst>
      <p:ext uri="{BB962C8B-B14F-4D97-AF65-F5344CB8AC3E}">
        <p14:creationId xmlns:p14="http://schemas.microsoft.com/office/powerpoint/2010/main" val="27456391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1C9028A-EEF3-46D9-B338-5448B5D3C7DB}" type="slidenum">
              <a:rPr lang="en-US"/>
              <a:pPr>
                <a:defRPr/>
              </a:pPr>
              <a:t>‹#›</a:t>
            </a:fld>
            <a:endParaRPr lang="en-US"/>
          </a:p>
        </p:txBody>
      </p:sp>
    </p:spTree>
    <p:extLst>
      <p:ext uri="{BB962C8B-B14F-4D97-AF65-F5344CB8AC3E}">
        <p14:creationId xmlns:p14="http://schemas.microsoft.com/office/powerpoint/2010/main" val="38307491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fld id="{FD3798B5-1FA8-46D1-9C95-E4ED0D12B8AE}" type="datetimeFigureOut">
              <a:rPr lang="en-US"/>
              <a:pPr>
                <a:defRPr/>
              </a:pPr>
              <a:t>9/15/2014</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BF5F9">
                    <a:shade val="90000"/>
                  </a:srgbClr>
                </a:solidFill>
              </a:defRPr>
            </a:lvl1pPr>
          </a:lstStyle>
          <a:p>
            <a:pPr>
              <a:defRPr/>
            </a:pPr>
            <a:fld id="{0BE803BD-6B69-43FE-9424-F501772B55DB}" type="slidenum">
              <a:rPr lang="en-US"/>
              <a:pPr>
                <a:defRPr/>
              </a:pPr>
              <a:t>‹#›</a:t>
            </a:fld>
            <a:endParaRPr lang="en-US"/>
          </a:p>
        </p:txBody>
      </p:sp>
    </p:spTree>
    <p:extLst>
      <p:ext uri="{BB962C8B-B14F-4D97-AF65-F5344CB8AC3E}">
        <p14:creationId xmlns:p14="http://schemas.microsoft.com/office/powerpoint/2010/main" val="415482761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4203803-7508-4CDC-B2AC-5A578C94CEE8}" type="datetimeFigureOut">
              <a:rPr lang="en-US"/>
              <a:pPr>
                <a:defRPr/>
              </a:pPr>
              <a:t>9/15/2014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08C6D2D-AA2F-47F9-BA7C-11849E05EEC1}" type="slidenum">
              <a:rPr lang="en-US"/>
              <a:pPr>
                <a:defRPr/>
              </a:pPr>
              <a:t>‹#›</a:t>
            </a:fld>
            <a:endParaRPr lang="en-US"/>
          </a:p>
        </p:txBody>
      </p:sp>
    </p:spTree>
    <p:extLst>
      <p:ext uri="{BB962C8B-B14F-4D97-AF65-F5344CB8AC3E}">
        <p14:creationId xmlns:p14="http://schemas.microsoft.com/office/powerpoint/2010/main" val="460132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fld id="{9FC59FA3-4A25-443E-8165-BFC825B55532}" type="datetimeFigureOut">
              <a:rPr lang="en-US"/>
              <a:pPr>
                <a:defRPr/>
              </a:pPr>
              <a:t>9/15/2014</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BF5F9">
                    <a:shade val="90000"/>
                  </a:srgbClr>
                </a:solidFill>
              </a:defRPr>
            </a:lvl1pPr>
          </a:lstStyle>
          <a:p>
            <a:pPr>
              <a:defRPr/>
            </a:pPr>
            <a:fld id="{72A46B29-C8A0-482B-A78B-D4A8C99FACCB}" type="slidenum">
              <a:rPr lang="en-US"/>
              <a:pPr>
                <a:defRPr/>
              </a:pPr>
              <a:t>‹#›</a:t>
            </a:fld>
            <a:endParaRPr lang="en-US"/>
          </a:p>
        </p:txBody>
      </p:sp>
    </p:spTree>
    <p:extLst>
      <p:ext uri="{BB962C8B-B14F-4D97-AF65-F5344CB8AC3E}">
        <p14:creationId xmlns:p14="http://schemas.microsoft.com/office/powerpoint/2010/main" val="200570574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E5FE329C-08C1-42F4-A58F-948F9B945D9A}" type="datetimeFigureOut">
              <a:rPr lang="en-US"/>
              <a:pPr>
                <a:defRPr/>
              </a:pPr>
              <a:t>9/15/2014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7271A6A-E518-4DBA-9127-3DC2493B5A0F}" type="slidenum">
              <a:rPr lang="en-US"/>
              <a:pPr>
                <a:defRPr/>
              </a:pPr>
              <a:t>‹#›</a:t>
            </a:fld>
            <a:endParaRPr lang="en-US"/>
          </a:p>
        </p:txBody>
      </p:sp>
    </p:spTree>
    <p:extLst>
      <p:ext uri="{BB962C8B-B14F-4D97-AF65-F5344CB8AC3E}">
        <p14:creationId xmlns:p14="http://schemas.microsoft.com/office/powerpoint/2010/main" val="4186456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605BF4E2-BE64-4A4E-8A4E-EF5B0279AD18}" type="datetimeFigureOut">
              <a:rPr lang="en-US"/>
              <a:pPr>
                <a:defRPr/>
              </a:pPr>
              <a:t>9/15/2014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4232CAB5-B4AA-4191-962D-4619E5949F44}" type="slidenum">
              <a:rPr lang="en-US"/>
              <a:pPr>
                <a:defRPr/>
              </a:pPr>
              <a:t>‹#›</a:t>
            </a:fld>
            <a:endParaRPr lang="en-US"/>
          </a:p>
        </p:txBody>
      </p:sp>
    </p:spTree>
    <p:extLst>
      <p:ext uri="{BB962C8B-B14F-4D97-AF65-F5344CB8AC3E}">
        <p14:creationId xmlns:p14="http://schemas.microsoft.com/office/powerpoint/2010/main" val="10228085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53A38240-EF07-4463-ADD2-76D72138B1EF}" type="datetimeFigureOut">
              <a:rPr lang="en-US"/>
              <a:pPr>
                <a:defRPr/>
              </a:pPr>
              <a:t>9/15/2014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2E1E9A85-C176-4B33-B527-F497DF89CF85}" type="slidenum">
              <a:rPr lang="en-US"/>
              <a:pPr>
                <a:defRPr/>
              </a:pPr>
              <a:t>‹#›</a:t>
            </a:fld>
            <a:endParaRPr lang="en-US"/>
          </a:p>
        </p:txBody>
      </p:sp>
    </p:spTree>
    <p:extLst>
      <p:ext uri="{BB962C8B-B14F-4D97-AF65-F5344CB8AC3E}">
        <p14:creationId xmlns:p14="http://schemas.microsoft.com/office/powerpoint/2010/main" val="2955853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A7089DC-EB04-476C-924F-ACC735B7F4AE}" type="datetimeFigureOut">
              <a:rPr lang="en-US"/>
              <a:pPr>
                <a:defRPr/>
              </a:pPr>
              <a:t>9/15/2014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C0FD204-F8C7-4825-B7D0-9E87B0127586}" type="slidenum">
              <a:rPr lang="en-US"/>
              <a:pPr>
                <a:defRPr/>
              </a:pPr>
              <a:t>‹#›</a:t>
            </a:fld>
            <a:endParaRPr lang="en-US"/>
          </a:p>
        </p:txBody>
      </p:sp>
    </p:spTree>
    <p:extLst>
      <p:ext uri="{BB962C8B-B14F-4D97-AF65-F5344CB8AC3E}">
        <p14:creationId xmlns:p14="http://schemas.microsoft.com/office/powerpoint/2010/main" val="1627337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86FE822-5269-49A0-BB4F-4A84803E3531}" type="datetimeFigureOut">
              <a:rPr lang="en-US"/>
              <a:pPr>
                <a:defRPr/>
              </a:pPr>
              <a:t>9/15/2014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AAC2499-B560-413B-A8DA-6F4187BFE9AD}" type="slidenum">
              <a:rPr lang="en-US"/>
              <a:pPr>
                <a:defRPr/>
              </a:pPr>
              <a:t>‹#›</a:t>
            </a:fld>
            <a:endParaRPr lang="en-US"/>
          </a:p>
        </p:txBody>
      </p:sp>
    </p:spTree>
    <p:extLst>
      <p:ext uri="{BB962C8B-B14F-4D97-AF65-F5344CB8AC3E}">
        <p14:creationId xmlns:p14="http://schemas.microsoft.com/office/powerpoint/2010/main" val="3479176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4C60B2BC-55AD-4424-948D-CD61B37B9024}" type="datetimeFigureOut">
              <a:rPr lang="en-US"/>
              <a:pPr>
                <a:defRPr/>
              </a:pPr>
              <a:t>9/15/2014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9FC9FA0-5396-42ED-AF53-C7E854E6B41C}" type="slidenum">
              <a:rPr lang="en-US"/>
              <a:pPr>
                <a:defRPr/>
              </a:pPr>
              <a:t>‹#›</a:t>
            </a:fld>
            <a:endParaRPr lang="en-US"/>
          </a:p>
        </p:txBody>
      </p:sp>
    </p:spTree>
    <p:extLst>
      <p:ext uri="{BB962C8B-B14F-4D97-AF65-F5344CB8AC3E}">
        <p14:creationId xmlns:p14="http://schemas.microsoft.com/office/powerpoint/2010/main" val="165636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40F34C-4D5A-4D5E-95CF-F61C38B32321}" type="slidenum">
              <a:rPr lang="en-US"/>
              <a:pPr>
                <a:defRPr/>
              </a:pPr>
              <a:t>‹#›</a:t>
            </a:fld>
            <a:endParaRPr lang="en-US"/>
          </a:p>
        </p:txBody>
      </p:sp>
    </p:spTree>
    <p:extLst>
      <p:ext uri="{BB962C8B-B14F-4D97-AF65-F5344CB8AC3E}">
        <p14:creationId xmlns:p14="http://schemas.microsoft.com/office/powerpoint/2010/main" val="3267543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8C513B6-9CB2-4E98-AEB7-07C2BC1698FD}" type="datetimeFigureOut">
              <a:rPr lang="en-US"/>
              <a:pPr>
                <a:defRPr/>
              </a:pPr>
              <a:t>9/15/2014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011CDC1-068C-45C0-A063-30C0FF90D336}" type="slidenum">
              <a:rPr lang="en-US"/>
              <a:pPr>
                <a:defRPr/>
              </a:pPr>
              <a:t>‹#›</a:t>
            </a:fld>
            <a:endParaRPr lang="en-US"/>
          </a:p>
        </p:txBody>
      </p:sp>
    </p:spTree>
    <p:extLst>
      <p:ext uri="{BB962C8B-B14F-4D97-AF65-F5344CB8AC3E}">
        <p14:creationId xmlns:p14="http://schemas.microsoft.com/office/powerpoint/2010/main" val="1674629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D0CEA8B-E2BB-46C1-A485-17832378029A}" type="datetimeFigureOut">
              <a:rPr lang="en-US"/>
              <a:pPr>
                <a:defRPr/>
              </a:pPr>
              <a:t>9/15/2014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D3DB02B-937A-4B24-99C2-D269F5305DCB}" type="slidenum">
              <a:rPr lang="en-US"/>
              <a:pPr>
                <a:defRPr/>
              </a:pPr>
              <a:t>‹#›</a:t>
            </a:fld>
            <a:endParaRPr lang="en-US"/>
          </a:p>
        </p:txBody>
      </p:sp>
    </p:spTree>
    <p:extLst>
      <p:ext uri="{BB962C8B-B14F-4D97-AF65-F5344CB8AC3E}">
        <p14:creationId xmlns:p14="http://schemas.microsoft.com/office/powerpoint/2010/main" val="17624630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2B4FB483-E0D6-4417-B12B-B673D13994C7}" type="datetimeFigureOut">
              <a:rPr lang="en-US"/>
              <a:pPr>
                <a:defRPr/>
              </a:pPr>
              <a:t>9/15/2014</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AD08257-2F35-41A3-8C07-E6D6A8325356}" type="slidenum">
              <a:rPr lang="en-US"/>
              <a:pPr>
                <a:defRPr/>
              </a:pPr>
              <a:t>‹#›</a:t>
            </a:fld>
            <a:endParaRPr lang="en-US"/>
          </a:p>
        </p:txBody>
      </p:sp>
    </p:spTree>
    <p:extLst>
      <p:ext uri="{BB962C8B-B14F-4D97-AF65-F5344CB8AC3E}">
        <p14:creationId xmlns:p14="http://schemas.microsoft.com/office/powerpoint/2010/main" val="24277678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fontAlgn="auto">
              <a:spcBef>
                <a:spcPts val="0"/>
              </a:spcBef>
              <a:spcAft>
                <a:spcPts val="0"/>
              </a:spcAft>
              <a:defRPr>
                <a:latin typeface="Arial" charset="0"/>
                <a:cs typeface="Arial" charset="0"/>
              </a:defRPr>
            </a:lvl1pPr>
          </a:lstStyle>
          <a:p>
            <a:pPr>
              <a:defRPr/>
            </a:pPr>
            <a:fld id="{3515B6CE-9502-49D0-96F2-2415891C18FD}" type="datetimeFigureOut">
              <a:rPr lang="en-US"/>
              <a:pPr>
                <a:defRPr/>
              </a:pPr>
              <a:t>9/15/2014</a:t>
            </a:fld>
            <a:endParaRPr lang="en-US"/>
          </a:p>
        </p:txBody>
      </p:sp>
      <p:sp>
        <p:nvSpPr>
          <p:cNvPr id="5" name="Footer Placeholder 4"/>
          <p:cNvSpPr>
            <a:spLocks noGrp="1"/>
          </p:cNvSpPr>
          <p:nvPr>
            <p:ph type="ftr" sz="quarter" idx="15"/>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6"/>
          </p:nvPr>
        </p:nvSpPr>
        <p:spPr/>
        <p:txBody>
          <a:bodyPr/>
          <a:lstStyle>
            <a:lvl1pPr fontAlgn="auto">
              <a:spcBef>
                <a:spcPts val="0"/>
              </a:spcBef>
              <a:spcAft>
                <a:spcPts val="0"/>
              </a:spcAft>
              <a:defRPr>
                <a:latin typeface="Arial" charset="0"/>
                <a:cs typeface="Arial" charset="0"/>
              </a:defRPr>
            </a:lvl1pPr>
          </a:lstStyle>
          <a:p>
            <a:pPr>
              <a:defRPr/>
            </a:pPr>
            <a:fld id="{542E6BDA-0D4D-4EAD-B24C-B4BE0BFD6FF9}" type="slidenum">
              <a:rPr lang="en-US"/>
              <a:pPr>
                <a:defRPr/>
              </a:pPr>
              <a:t>‹#›</a:t>
            </a:fld>
            <a:endParaRPr lang="en-US"/>
          </a:p>
        </p:txBody>
      </p:sp>
    </p:spTree>
    <p:extLst>
      <p:ext uri="{BB962C8B-B14F-4D97-AF65-F5344CB8AC3E}">
        <p14:creationId xmlns:p14="http://schemas.microsoft.com/office/powerpoint/2010/main" val="36178695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87C23F0B-DD3F-4952-851B-0659A9BD80E2}" type="datetimeFigureOut">
              <a:rPr lang="en-US"/>
              <a:pPr>
                <a:defRPr/>
              </a:pPr>
              <a:t>9/15/2014</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EC38B1E-AF6E-4FB9-A093-061B9E3FA714}" type="slidenum">
              <a:rPr lang="en-US"/>
              <a:pPr>
                <a:defRPr/>
              </a:pPr>
              <a:t>‹#›</a:t>
            </a:fld>
            <a:endParaRPr lang="en-US"/>
          </a:p>
        </p:txBody>
      </p:sp>
    </p:spTree>
    <p:extLst>
      <p:ext uri="{BB962C8B-B14F-4D97-AF65-F5344CB8AC3E}">
        <p14:creationId xmlns:p14="http://schemas.microsoft.com/office/powerpoint/2010/main" val="3561307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fontAlgn="auto">
              <a:spcBef>
                <a:spcPts val="0"/>
              </a:spcBef>
              <a:spcAft>
                <a:spcPts val="0"/>
              </a:spcAft>
              <a:defRPr>
                <a:latin typeface="Arial" charset="0"/>
                <a:cs typeface="Arial" charset="0"/>
              </a:defRPr>
            </a:lvl1pPr>
          </a:lstStyle>
          <a:p>
            <a:pPr>
              <a:defRPr/>
            </a:pPr>
            <a:fld id="{6859D5C2-7D16-4F01-8F51-FEE2D1EC7429}" type="datetimeFigureOut">
              <a:rPr lang="en-US"/>
              <a:pPr>
                <a:defRPr/>
              </a:pPr>
              <a:t>9/15/2014</a:t>
            </a:fld>
            <a:endParaRPr lang="en-US"/>
          </a:p>
        </p:txBody>
      </p:sp>
      <p:sp>
        <p:nvSpPr>
          <p:cNvPr id="6" name="Footer Placeholder 5"/>
          <p:cNvSpPr>
            <a:spLocks noGrp="1"/>
          </p:cNvSpPr>
          <p:nvPr>
            <p:ph type="ftr" sz="quarter" idx="16"/>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7"/>
          </p:nvPr>
        </p:nvSpPr>
        <p:spPr/>
        <p:txBody>
          <a:bodyPr/>
          <a:lstStyle>
            <a:lvl1pPr fontAlgn="auto">
              <a:spcBef>
                <a:spcPts val="0"/>
              </a:spcBef>
              <a:spcAft>
                <a:spcPts val="0"/>
              </a:spcAft>
              <a:defRPr>
                <a:latin typeface="Arial" charset="0"/>
                <a:cs typeface="Arial" charset="0"/>
              </a:defRPr>
            </a:lvl1pPr>
          </a:lstStyle>
          <a:p>
            <a:pPr>
              <a:defRPr/>
            </a:pPr>
            <a:fld id="{CEE98397-AB37-4651-A016-A3867628D59A}" type="slidenum">
              <a:rPr lang="en-US"/>
              <a:pPr>
                <a:defRPr/>
              </a:pPr>
              <a:t>‹#›</a:t>
            </a:fld>
            <a:endParaRPr lang="en-US"/>
          </a:p>
        </p:txBody>
      </p:sp>
    </p:spTree>
    <p:extLst>
      <p:ext uri="{BB962C8B-B14F-4D97-AF65-F5344CB8AC3E}">
        <p14:creationId xmlns:p14="http://schemas.microsoft.com/office/powerpoint/2010/main" val="3814234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6"/>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414BFBED-FCDA-41D4-AA61-C245D12A717C}" type="datetimeFigureOut">
              <a:rPr lang="en-US"/>
              <a:pPr>
                <a:defRPr/>
              </a:pPr>
              <a:t>9/15/2014</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15DFE355-6A45-4297-A101-58D293EA5A17}" type="slidenum">
              <a:rPr lang="en-US"/>
              <a:pPr>
                <a:defRPr/>
              </a:pPr>
              <a:t>‹#›</a:t>
            </a:fld>
            <a:endParaRPr lang="en-US"/>
          </a:p>
        </p:txBody>
      </p:sp>
    </p:spTree>
    <p:extLst>
      <p:ext uri="{BB962C8B-B14F-4D97-AF65-F5344CB8AC3E}">
        <p14:creationId xmlns:p14="http://schemas.microsoft.com/office/powerpoint/2010/main" val="3193274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7000FBCE-13CA-45DB-8EDC-51A3916B708A}" type="datetimeFigureOut">
              <a:rPr lang="en-US"/>
              <a:pPr>
                <a:defRPr/>
              </a:pPr>
              <a:t>9/15/2014</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75292421-E16A-4E30-84F3-1140323CDBC2}" type="slidenum">
              <a:rPr lang="en-US"/>
              <a:pPr>
                <a:defRPr/>
              </a:pPr>
              <a:t>‹#›</a:t>
            </a:fld>
            <a:endParaRPr lang="en-US"/>
          </a:p>
        </p:txBody>
      </p:sp>
    </p:spTree>
    <p:extLst>
      <p:ext uri="{BB962C8B-B14F-4D97-AF65-F5344CB8AC3E}">
        <p14:creationId xmlns:p14="http://schemas.microsoft.com/office/powerpoint/2010/main" val="29516997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11CDB660-612B-49DB-8B82-D443A54FD053}" type="datetimeFigureOut">
              <a:rPr lang="en-US"/>
              <a:pPr>
                <a:defRPr/>
              </a:pPr>
              <a:t>9/15/2014</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F6191D34-BEC6-48F6-AAE2-AA63131031EB}" type="slidenum">
              <a:rPr lang="en-US"/>
              <a:pPr>
                <a:defRPr/>
              </a:pPr>
              <a:t>‹#›</a:t>
            </a:fld>
            <a:endParaRPr lang="en-US"/>
          </a:p>
        </p:txBody>
      </p:sp>
    </p:spTree>
    <p:extLst>
      <p:ext uri="{BB962C8B-B14F-4D97-AF65-F5344CB8AC3E}">
        <p14:creationId xmlns:p14="http://schemas.microsoft.com/office/powerpoint/2010/main" val="1822566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fld id="{37D5693C-DB4B-4518-A9D0-46DBF1C1860F}" type="datetimeFigureOut">
              <a:rPr lang="en-US"/>
              <a:pPr>
                <a:defRPr/>
              </a:pPr>
              <a:t>9/15/2014</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A7E0C143-F42F-49F3-9019-4D1AD14D6E91}" type="slidenum">
              <a:rPr lang="en-US"/>
              <a:pPr>
                <a:defRPr/>
              </a:pPr>
              <a:t>‹#›</a:t>
            </a:fld>
            <a:endParaRPr lang="en-US"/>
          </a:p>
        </p:txBody>
      </p:sp>
    </p:spTree>
    <p:extLst>
      <p:ext uri="{BB962C8B-B14F-4D97-AF65-F5344CB8AC3E}">
        <p14:creationId xmlns:p14="http://schemas.microsoft.com/office/powerpoint/2010/main" val="312042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1.jpe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jpe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1.jpe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jpe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1.jpe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1.jpe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image" Target="../media/image1.jpeg"/><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image" Target="../media/image1.jpeg"/><Relationship Id="rId2" Type="http://schemas.openxmlformats.org/officeDocument/2006/relationships/slideLayout" Target="../slideLayouts/slideLayout208.xml"/><Relationship Id="rId16" Type="http://schemas.openxmlformats.org/officeDocument/2006/relationships/theme" Target="../theme/theme17.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image" Target="../media/image1.jpe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8.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image" Target="../media/image1.jpeg"/><Relationship Id="rId2" Type="http://schemas.openxmlformats.org/officeDocument/2006/relationships/slideLayout" Target="../slideLayouts/slideLayout237.xml"/><Relationship Id="rId16" Type="http://schemas.openxmlformats.org/officeDocument/2006/relationships/theme" Target="../theme/theme19.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image" Target="../media/image1.jpeg"/><Relationship Id="rId2" Type="http://schemas.openxmlformats.org/officeDocument/2006/relationships/slideLayout" Target="../slideLayouts/slideLayout252.xml"/><Relationship Id="rId16" Type="http://schemas.openxmlformats.org/officeDocument/2006/relationships/theme" Target="../theme/theme2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image" Target="../media/image1.jpeg"/><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image" Target="../media/image1.jpeg"/><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1.jpe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image" Target="../media/image1.jpeg"/><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5.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26.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image" Target="../media/image1.jpeg"/><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1.jpe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image" Target="../media/image1.jpeg"/><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6" Type="http://schemas.openxmlformats.org/officeDocument/2006/relationships/image" Target="../media/image1.jpeg"/><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theme" Target="../theme/theme30.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image" Target="../media/image1.jpeg"/><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17" Type="http://schemas.openxmlformats.org/officeDocument/2006/relationships/image" Target="../media/image1.jpeg"/><Relationship Id="rId2" Type="http://schemas.openxmlformats.org/officeDocument/2006/relationships/slideLayout" Target="../slideLayouts/slideLayout407.xml"/><Relationship Id="rId16" Type="http://schemas.openxmlformats.org/officeDocument/2006/relationships/theme" Target="../theme/theme32.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5" Type="http://schemas.openxmlformats.org/officeDocument/2006/relationships/slideLayout" Target="../slideLayouts/slideLayout42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6" Type="http://schemas.openxmlformats.org/officeDocument/2006/relationships/image" Target="../media/image1.jpeg"/><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5" Type="http://schemas.openxmlformats.org/officeDocument/2006/relationships/theme" Target="../theme/theme33.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slideLayout" Target="../slideLayouts/slideLayout4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image" Target="../media/image1.jpeg"/><Relationship Id="rId2" Type="http://schemas.openxmlformats.org/officeDocument/2006/relationships/slideLayout" Target="../slideLayouts/slideLayout436.xml"/><Relationship Id="rId16" Type="http://schemas.openxmlformats.org/officeDocument/2006/relationships/theme" Target="../theme/theme34.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5" Type="http://schemas.openxmlformats.org/officeDocument/2006/relationships/image" Target="../media/image1.jpeg"/><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image" Target="../media/image1.jpe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theme" Target="../theme/theme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jpeg"/><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jpeg"/><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jpe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0FC4FAF-EAA5-4994-B814-CACEF9E3840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26804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4"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9C1C4F21-2392-4939-BE9E-4F961B40783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774565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4"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D67145FB-F596-4A17-8126-7E03D866D0F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5884899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5858FD41-D0ED-4566-BAC8-096F3E771D6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348775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8" descr="NEW_pptside_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8"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ACC15586-CA6A-49D2-B852-10DE0243DDD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0094328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8" descr="NEW_pptside_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7652"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5EB5073-B76F-4577-881C-5A7F086B976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574539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70794B66-0900-45C4-808D-BC2AA2E53D5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8346933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4"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14ACF785-A452-471A-BBBD-633467285F4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9720668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8" descr="NEW_pptside_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8"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prstClr val="black"/>
                </a:solidFill>
                <a:latin typeface="Arial" charset="0"/>
                <a:cs typeface="+mn-cs"/>
              </a:defRPr>
            </a:lvl1pPr>
          </a:lstStyle>
          <a:p>
            <a:pPr fontAlgn="base">
              <a:spcBef>
                <a:spcPct val="0"/>
              </a:spcBef>
              <a:spcAft>
                <a:spcPct val="0"/>
              </a:spcAft>
              <a:defRPr/>
            </a:pPr>
            <a:fld id="{69F8517B-0557-42A4-823E-737F29C8D9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2579589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8" descr="NEW_pptside_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2"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73AAE404-86B1-454D-AD42-1EDE3F3801B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47742902"/>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8" descr="NEW_pptside_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867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prstClr val="black"/>
                </a:solidFill>
                <a:latin typeface="Arial" charset="0"/>
                <a:cs typeface="+mn-cs"/>
              </a:defRPr>
            </a:lvl1pPr>
          </a:lstStyle>
          <a:p>
            <a:pPr fontAlgn="base">
              <a:spcBef>
                <a:spcPct val="0"/>
              </a:spcBef>
              <a:spcAft>
                <a:spcPct val="0"/>
              </a:spcAft>
              <a:defRPr/>
            </a:pPr>
            <a:fld id="{821FF82C-B0C2-4ED6-AEB7-DCA1E5E0E4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452723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458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870F8A05-A667-45EA-94BC-66260041734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922758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8" descr="NEW_pptside_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prstClr val="black"/>
                </a:solidFill>
                <a:latin typeface="Arial" charset="0"/>
                <a:cs typeface="+mn-cs"/>
              </a:defRPr>
            </a:lvl1pPr>
          </a:lstStyle>
          <a:p>
            <a:pPr fontAlgn="base">
              <a:spcBef>
                <a:spcPct val="0"/>
              </a:spcBef>
              <a:spcAft>
                <a:spcPct val="0"/>
              </a:spcAft>
              <a:defRPr/>
            </a:pPr>
            <a:fld id="{271CA80F-17E3-4A54-82E3-6B27F64856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3606499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4"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F240D2DB-94A2-4B36-90FC-BF0AF7E69EC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1120675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C2329183-584E-4E77-AFBC-61ABE5A011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5403307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8"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712EA11-B095-46DE-B13B-C5391B686FF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6916245"/>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E04FA9CA-65BE-4937-945B-16C9408FA53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301719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253"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prstClr val="black">
                    <a:lumMod val="50000"/>
                    <a:lumOff val="50000"/>
                  </a:prstClr>
                </a:solidFill>
                <a:latin typeface="Arial" pitchFamily="34" charset="0"/>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prstClr val="black">
                    <a:lumMod val="50000"/>
                    <a:lumOff val="50000"/>
                  </a:prstClr>
                </a:solidFill>
                <a:latin typeface="Arial" pitchFamily="34" charset="0"/>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prstClr val="black">
                    <a:lumMod val="50000"/>
                    <a:lumOff val="50000"/>
                  </a:prstClr>
                </a:solidFill>
                <a:latin typeface="Arial" pitchFamily="34" charset="0"/>
                <a:cs typeface="+mn-cs"/>
              </a:defRPr>
            </a:lvl1pPr>
          </a:lstStyle>
          <a:p>
            <a:pPr fontAlgn="base">
              <a:spcBef>
                <a:spcPct val="0"/>
              </a:spcBef>
              <a:spcAft>
                <a:spcPct val="0"/>
              </a:spcAft>
              <a:defRPr/>
            </a:pPr>
            <a:fld id="{08FE32AB-B823-4A5F-9FBD-237001F9759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864328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ltLang="en-US" sz="140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vl1pPr>
          </a:lstStyle>
          <a:p>
            <a:pPr eaLnBrk="0" fontAlgn="base" hangingPunct="0">
              <a:spcBef>
                <a:spcPct val="0"/>
              </a:spcBef>
              <a:spcAft>
                <a:spcPct val="0"/>
              </a:spcAft>
            </a:pPr>
            <a:endParaRPr lang="en-US" altLang="en-US"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pPr eaLnBrk="0" fontAlgn="base" hangingPunct="0">
              <a:spcBef>
                <a:spcPct val="0"/>
              </a:spcBef>
              <a:spcAft>
                <a:spcPct val="0"/>
              </a:spcAft>
            </a:pPr>
            <a:fld id="{43A64C17-DB15-4361-A945-1650CADEE35B}" type="slidenum">
              <a:rPr lang="en-US" altLang="en-US" sz="1400">
                <a:solidFill>
                  <a:srgbClr val="000000"/>
                </a:solidFill>
              </a:rPr>
              <a:pPr eaLnBrk="0" fontAlgn="base" hangingPunct="0">
                <a:spcBef>
                  <a:spcPct val="0"/>
                </a:spcBef>
                <a:spcAft>
                  <a:spcPct val="0"/>
                </a:spcAft>
              </a:pPr>
              <a:t>‹#›</a:t>
            </a:fld>
            <a:endParaRPr lang="en-US" altLang="en-US" sz="1400">
              <a:solidFill>
                <a:srgbClr val="000000"/>
              </a:solidFill>
            </a:endParaRPr>
          </a:p>
        </p:txBody>
      </p:sp>
    </p:spTree>
    <p:extLst>
      <p:ext uri="{BB962C8B-B14F-4D97-AF65-F5344CB8AC3E}">
        <p14:creationId xmlns:p14="http://schemas.microsoft.com/office/powerpoint/2010/main" val="2149232163"/>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a:defRPr>
      </a:lvl2pPr>
      <a:lvl3pPr algn="ctr" rtl="0" fontAlgn="base">
        <a:spcBef>
          <a:spcPct val="0"/>
        </a:spcBef>
        <a:spcAft>
          <a:spcPct val="0"/>
        </a:spcAft>
        <a:defRPr sz="4400">
          <a:solidFill>
            <a:schemeClr val="tx2"/>
          </a:solidFill>
          <a:latin typeface="Times"/>
        </a:defRPr>
      </a:lvl3pPr>
      <a:lvl4pPr algn="ctr" rtl="0" fontAlgn="base">
        <a:spcBef>
          <a:spcPct val="0"/>
        </a:spcBef>
        <a:spcAft>
          <a:spcPct val="0"/>
        </a:spcAft>
        <a:defRPr sz="4400">
          <a:solidFill>
            <a:schemeClr val="tx2"/>
          </a:solidFill>
          <a:latin typeface="Times"/>
        </a:defRPr>
      </a:lvl4pPr>
      <a:lvl5pPr algn="ctr" rtl="0" fontAlgn="base">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6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A6C7FC2-CCF2-47F2-A367-D10BB9F0241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60946417"/>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4"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AD183AAB-E619-4477-9A63-08ABF2FD597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1625989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458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D9C180FB-3F00-4F34-AD75-221B614C2E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10355164"/>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126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126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fld id="{C7DA4212-3900-4C9D-AD8C-18E3875DD3FA}" type="datetimeFigureOut">
              <a:rPr lang="en-US"/>
              <a:pPr>
                <a:defRPr/>
              </a:pPr>
              <a:t>9/15/2014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fld id="{5F4C74D7-918E-4C1F-9D1F-3EF2A701B92A}" type="slidenum">
              <a:rPr lang="en-US"/>
              <a:pPr>
                <a:defRPr/>
              </a:pPr>
              <a:t>‹#›</a:t>
            </a:fld>
            <a:endParaRPr lang="en-US"/>
          </a:p>
        </p:txBody>
      </p:sp>
      <p:grpSp>
        <p:nvGrpSpPr>
          <p:cNvPr id="1127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cs typeface="Arial" charset="0"/>
              </a:endParaRPr>
            </a:p>
          </p:txBody>
        </p:sp>
      </p:grpSp>
    </p:spTree>
    <p:extLst>
      <p:ext uri="{BB962C8B-B14F-4D97-AF65-F5344CB8AC3E}">
        <p14:creationId xmlns:p14="http://schemas.microsoft.com/office/powerpoint/2010/main" val="16427296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8" descr="NEW_pptside_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6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4825812D-3ACF-481D-81F3-337674E2D31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2336309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4"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pitchFamily="34" charset="0"/>
              </a:defRPr>
            </a:lvl1pPr>
          </a:lstStyle>
          <a:p>
            <a:pPr fontAlgn="base">
              <a:spcBef>
                <a:spcPct val="0"/>
              </a:spcBef>
              <a:spcAft>
                <a:spcPct val="0"/>
              </a:spcAft>
              <a:defRPr/>
            </a:pPr>
            <a:fld id="{9BC5B5C0-A817-4CD2-8770-DBE8B2E655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79086988"/>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8" descr="NEW_pptside_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prstClr val="black"/>
                </a:solidFill>
                <a:latin typeface="Arial" charset="0"/>
                <a:cs typeface="+mn-cs"/>
              </a:defRPr>
            </a:lvl1pPr>
          </a:lstStyle>
          <a:p>
            <a:pPr fontAlgn="base">
              <a:spcBef>
                <a:spcPct val="0"/>
              </a:spcBef>
              <a:spcAft>
                <a:spcPct val="0"/>
              </a:spcAft>
              <a:defRPr/>
            </a:pPr>
            <a:fld id="{33867EA7-7F55-48D0-9614-8294E4757F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39456913"/>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8" descr="NEW_pptside_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pitchFamily="34" charset="0"/>
              </a:defRPr>
            </a:lvl1pPr>
          </a:lstStyle>
          <a:p>
            <a:pPr fontAlgn="base">
              <a:spcBef>
                <a:spcPct val="0"/>
              </a:spcBef>
              <a:spcAft>
                <a:spcPct val="0"/>
              </a:spcAft>
              <a:defRPr/>
            </a:pPr>
            <a:fld id="{D80E66F1-2680-479C-A6B9-B70C9E1F280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53690251"/>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8" descr="NEW_pptside_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pitchFamily="34" charset="0"/>
              </a:defRPr>
            </a:lvl1pPr>
          </a:lstStyle>
          <a:p>
            <a:pPr fontAlgn="base">
              <a:spcBef>
                <a:spcPct val="0"/>
              </a:spcBef>
              <a:spcAft>
                <a:spcPct val="0"/>
              </a:spcAft>
              <a:defRPr/>
            </a:pPr>
            <a:fld id="{9F273CB5-50A0-491E-8B6B-F1C20AAD77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1538500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FA27A68C-5626-4E32-A399-5EABE0F791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70460544"/>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2"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C971F716-287F-457D-851D-F35592B2FCA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39246043"/>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8" descr="NEW_pptside_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3A5A42E6-004E-41AB-BD61-F4E7FF544648}" type="slidenum">
              <a:rPr lang="en-US">
                <a:cs typeface="Arial" charset="0"/>
              </a:rPr>
              <a:pPr fontAlgn="base">
                <a:spcBef>
                  <a:spcPct val="0"/>
                </a:spcBef>
                <a:spcAft>
                  <a:spcPct val="0"/>
                </a:spcAft>
                <a:defRPr/>
              </a:pPr>
              <a:t>‹#›</a:t>
            </a:fld>
            <a:endParaRPr lang="en-US">
              <a:cs typeface="Arial" charset="0"/>
            </a:endParaRPr>
          </a:p>
        </p:txBody>
      </p:sp>
    </p:spTree>
    <p:extLst>
      <p:ext uri="{BB962C8B-B14F-4D97-AF65-F5344CB8AC3E}">
        <p14:creationId xmlns:p14="http://schemas.microsoft.com/office/powerpoint/2010/main" val="21503739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8" descr="NEW_pptside_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40"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9A62CB42-DF22-4447-9532-E1F2175CE8FF}" type="slidenum">
              <a:rPr lang="en-US">
                <a:cs typeface="Arial" charset="0"/>
              </a:rPr>
              <a:pPr fontAlgn="base">
                <a:spcBef>
                  <a:spcPct val="0"/>
                </a:spcBef>
                <a:spcAft>
                  <a:spcPct val="0"/>
                </a:spcAft>
                <a:defRPr/>
              </a:pPr>
              <a:t>‹#›</a:t>
            </a:fld>
            <a:endParaRPr lang="en-US">
              <a:cs typeface="Arial" charset="0"/>
            </a:endParaRPr>
          </a:p>
        </p:txBody>
      </p:sp>
    </p:spTree>
    <p:extLst>
      <p:ext uri="{BB962C8B-B14F-4D97-AF65-F5344CB8AC3E}">
        <p14:creationId xmlns:p14="http://schemas.microsoft.com/office/powerpoint/2010/main" val="424205273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charset="0"/>
        </a:defRPr>
      </a:lvl2pPr>
      <a:lvl3pPr algn="l" rtl="0" eaLnBrk="0" fontAlgn="base" hangingPunct="0">
        <a:spcBef>
          <a:spcPct val="0"/>
        </a:spcBef>
        <a:spcAft>
          <a:spcPct val="0"/>
        </a:spcAft>
        <a:defRPr sz="3700">
          <a:solidFill>
            <a:schemeClr val="tx2"/>
          </a:solidFill>
          <a:latin typeface="Arial" charset="0"/>
        </a:defRPr>
      </a:lvl3pPr>
      <a:lvl4pPr algn="l" rtl="0" eaLnBrk="0" fontAlgn="base" hangingPunct="0">
        <a:spcBef>
          <a:spcPct val="0"/>
        </a:spcBef>
        <a:spcAft>
          <a:spcPct val="0"/>
        </a:spcAft>
        <a:defRPr sz="3700">
          <a:solidFill>
            <a:schemeClr val="tx2"/>
          </a:solidFill>
          <a:latin typeface="Arial" charset="0"/>
        </a:defRPr>
      </a:lvl4pPr>
      <a:lvl5pPr algn="l" rtl="0" eaLnBrk="0" fontAlgn="base" hangingPunct="0">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2E20A752-A310-4615-B1A2-3460C7FF1AB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833181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2253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2253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fld id="{E3FC30F7-EFB1-430F-96D6-5BD8A5C1ECD5}" type="datetimeFigureOut">
              <a:rPr lang="en-US"/>
              <a:pPr>
                <a:defRPr/>
              </a:pPr>
              <a:t>9/15/2014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fld id="{45FC31E9-64AC-4CD4-A1D9-F0A59A2E40A3}" type="slidenum">
              <a:rPr lang="en-US"/>
              <a:pPr>
                <a:defRPr/>
              </a:pPr>
              <a:t>‹#›</a:t>
            </a:fld>
            <a:endParaRPr lang="en-US"/>
          </a:p>
        </p:txBody>
      </p:sp>
      <p:grpSp>
        <p:nvGrpSpPr>
          <p:cNvPr id="2253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cs typeface="Arial" charset="0"/>
              </a:endParaRPr>
            </a:p>
          </p:txBody>
        </p:sp>
      </p:grpSp>
    </p:spTree>
    <p:extLst>
      <p:ext uri="{BB962C8B-B14F-4D97-AF65-F5344CB8AC3E}">
        <p14:creationId xmlns:p14="http://schemas.microsoft.com/office/powerpoint/2010/main" val="14412454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solidFill>
                <a:srgbClr val="FFFFFF"/>
              </a:solidFill>
              <a:latin typeface="Trebuchet MS" pitchFamily="34" charset="0"/>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2301"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latin typeface="Arial"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latin typeface="Arial"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latin typeface="Arial" pitchFamily="34" charset="0"/>
                <a:cs typeface="Arial" pitchFamily="34" charset="0"/>
              </a:defRPr>
            </a:lvl1pPr>
          </a:lstStyle>
          <a:p>
            <a:pPr fontAlgn="base">
              <a:spcBef>
                <a:spcPct val="0"/>
              </a:spcBef>
              <a:spcAft>
                <a:spcPct val="0"/>
              </a:spcAft>
              <a:defRPr/>
            </a:pPr>
            <a:fld id="{B451F7AD-CADA-4510-83C5-7E2EC1D6F57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6128995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8" descr="NEW_pptside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371600" y="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DC4060E1-CA46-4BA1-BB5B-38901925D76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5757109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rtl="0" eaLnBrk="0" fontAlgn="base" hangingPunct="0">
        <a:spcBef>
          <a:spcPct val="0"/>
        </a:spcBef>
        <a:spcAft>
          <a:spcPct val="0"/>
        </a:spcAft>
        <a:defRPr sz="3700">
          <a:solidFill>
            <a:schemeClr val="tx2"/>
          </a:solidFill>
          <a:latin typeface="+mj-lt"/>
          <a:ea typeface="+mj-ea"/>
          <a:cs typeface="+mj-cs"/>
        </a:defRPr>
      </a:lvl1pPr>
      <a:lvl2pPr algn="l" rtl="0" eaLnBrk="0" fontAlgn="base" hangingPunct="0">
        <a:spcBef>
          <a:spcPct val="0"/>
        </a:spcBef>
        <a:spcAft>
          <a:spcPct val="0"/>
        </a:spcAft>
        <a:defRPr sz="3700">
          <a:solidFill>
            <a:schemeClr val="tx2"/>
          </a:solidFill>
          <a:latin typeface="Arial" pitchFamily="34" charset="0"/>
        </a:defRPr>
      </a:lvl2pPr>
      <a:lvl3pPr algn="l" rtl="0" eaLnBrk="0" fontAlgn="base" hangingPunct="0">
        <a:spcBef>
          <a:spcPct val="0"/>
        </a:spcBef>
        <a:spcAft>
          <a:spcPct val="0"/>
        </a:spcAft>
        <a:defRPr sz="3700">
          <a:solidFill>
            <a:schemeClr val="tx2"/>
          </a:solidFill>
          <a:latin typeface="Arial" pitchFamily="34" charset="0"/>
        </a:defRPr>
      </a:lvl3pPr>
      <a:lvl4pPr algn="l" rtl="0" eaLnBrk="0" fontAlgn="base" hangingPunct="0">
        <a:spcBef>
          <a:spcPct val="0"/>
        </a:spcBef>
        <a:spcAft>
          <a:spcPct val="0"/>
        </a:spcAft>
        <a:defRPr sz="3700">
          <a:solidFill>
            <a:schemeClr val="tx2"/>
          </a:solidFill>
          <a:latin typeface="Arial" pitchFamily="34" charset="0"/>
        </a:defRPr>
      </a:lvl4pPr>
      <a:lvl5pPr algn="l" rtl="0" eaLnBrk="0" fontAlgn="base" hangingPunct="0">
        <a:spcBef>
          <a:spcPct val="0"/>
        </a:spcBef>
        <a:spcAft>
          <a:spcPct val="0"/>
        </a:spcAft>
        <a:defRPr sz="3700">
          <a:solidFill>
            <a:schemeClr val="tx2"/>
          </a:solidFill>
          <a:latin typeface="Arial" pitchFamily="34" charset="0"/>
        </a:defRPr>
      </a:lvl5pPr>
      <a:lvl6pPr marL="457200" algn="l" rtl="0" fontAlgn="base">
        <a:spcBef>
          <a:spcPct val="0"/>
        </a:spcBef>
        <a:spcAft>
          <a:spcPct val="0"/>
        </a:spcAft>
        <a:defRPr sz="3700">
          <a:solidFill>
            <a:schemeClr val="tx2"/>
          </a:solidFill>
          <a:latin typeface="Arial" pitchFamily="34" charset="0"/>
        </a:defRPr>
      </a:lvl6pPr>
      <a:lvl7pPr marL="914400" algn="l" rtl="0" fontAlgn="base">
        <a:spcBef>
          <a:spcPct val="0"/>
        </a:spcBef>
        <a:spcAft>
          <a:spcPct val="0"/>
        </a:spcAft>
        <a:defRPr sz="3700">
          <a:solidFill>
            <a:schemeClr val="tx2"/>
          </a:solidFill>
          <a:latin typeface="Arial" pitchFamily="34" charset="0"/>
        </a:defRPr>
      </a:lvl7pPr>
      <a:lvl8pPr marL="1371600" algn="l" rtl="0" fontAlgn="base">
        <a:spcBef>
          <a:spcPct val="0"/>
        </a:spcBef>
        <a:spcAft>
          <a:spcPct val="0"/>
        </a:spcAft>
        <a:defRPr sz="3700">
          <a:solidFill>
            <a:schemeClr val="tx2"/>
          </a:solidFill>
          <a:latin typeface="Arial" pitchFamily="34" charset="0"/>
        </a:defRPr>
      </a:lvl8pPr>
      <a:lvl9pPr marL="1828800" algn="l" rtl="0" fontAlgn="base">
        <a:spcBef>
          <a:spcPct val="0"/>
        </a:spcBef>
        <a:spcAft>
          <a:spcPct val="0"/>
        </a:spcAft>
        <a:defRPr sz="37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93.xml"/><Relationship Id="rId4" Type="http://schemas.openxmlformats.org/officeDocument/2006/relationships/image" Target="../media/image116.png"/></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4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149.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4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44.xml"/><Relationship Id="rId1" Type="http://schemas.openxmlformats.org/officeDocument/2006/relationships/slideLayout" Target="../slideLayouts/slideLayout407.xml"/><Relationship Id="rId5" Type="http://schemas.openxmlformats.org/officeDocument/2006/relationships/image" Target="../media/image122.png"/><Relationship Id="rId4" Type="http://schemas.openxmlformats.org/officeDocument/2006/relationships/image" Target="../media/image121.gif"/></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2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5.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6.xml"/><Relationship Id="rId1" Type="http://schemas.openxmlformats.org/officeDocument/2006/relationships/slideLayout" Target="../slideLayouts/slideLayout435.xml"/><Relationship Id="rId4" Type="http://schemas.openxmlformats.org/officeDocument/2006/relationships/image" Target="../media/image129.png"/></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30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19.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142.xml"/><Relationship Id="rId4" Type="http://schemas.openxmlformats.org/officeDocument/2006/relationships/image" Target="../media/image138.png"/></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142.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49.xml"/><Relationship Id="rId4" Type="http://schemas.openxmlformats.org/officeDocument/2006/relationships/image" Target="../media/image143.png"/></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8.xml"/><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3.xml"/><Relationship Id="rId4" Type="http://schemas.openxmlformats.org/officeDocument/2006/relationships/image" Target="../media/image149.png"/></Relationships>
</file>

<file path=ppt/slides/_rels/slide1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43.xml"/><Relationship Id="rId5" Type="http://schemas.openxmlformats.org/officeDocument/2006/relationships/image" Target="../media/image153.png"/><Relationship Id="rId4" Type="http://schemas.openxmlformats.org/officeDocument/2006/relationships/image" Target="../media/image152.png"/></Relationships>
</file>

<file path=ppt/slides/_rels/slide1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4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3.xml"/><Relationship Id="rId5" Type="http://schemas.openxmlformats.org/officeDocument/2006/relationships/image" Target="../media/image159.png"/><Relationship Id="rId4" Type="http://schemas.openxmlformats.org/officeDocument/2006/relationships/image" Target="../media/image149.png"/></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43.xml"/></Relationships>
</file>

<file path=ppt/slides/_rels/slide12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142.xml"/><Relationship Id="rId4" Type="http://schemas.openxmlformats.org/officeDocument/2006/relationships/image" Target="../media/image13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1.xml"/></Relationships>
</file>

<file path=ppt/slides/_rels/slide131.xml.rels><?xml version="1.0" encoding="UTF-8" standalone="yes"?>
<Relationships xmlns="http://schemas.openxmlformats.org/package/2006/relationships"><Relationship Id="rId2" Type="http://schemas.openxmlformats.org/officeDocument/2006/relationships/hyperlink" Target="mailto:richardm@usf.edu" TargetMode="External"/><Relationship Id="rId1" Type="http://schemas.openxmlformats.org/officeDocument/2006/relationships/slideLayout" Target="../slideLayouts/slideLayout3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8.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16.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55.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9.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9.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1.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1.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97.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97.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20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wmf"/><Relationship Id="rId1" Type="http://schemas.openxmlformats.org/officeDocument/2006/relationships/slideLayout" Target="../slideLayouts/slideLayout225.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43.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8.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08.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07.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5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5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6.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67.xml"/><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0.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9.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8.xml"/><Relationship Id="rId5" Type="http://schemas.openxmlformats.org/officeDocument/2006/relationships/image" Target="../media/image48.png"/><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51.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6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5.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39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5" descr="frontcoverp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2"/>
          <p:cNvSpPr>
            <a:spLocks noGrp="1" noChangeArrowheads="1"/>
          </p:cNvSpPr>
          <p:nvPr>
            <p:ph type="ctrTitle"/>
          </p:nvPr>
        </p:nvSpPr>
        <p:spPr>
          <a:xfrm>
            <a:off x="762000" y="1295400"/>
            <a:ext cx="7772400" cy="2286000"/>
          </a:xfrm>
        </p:spPr>
        <p:txBody>
          <a:bodyPr/>
          <a:lstStyle/>
          <a:p>
            <a:pPr algn="ctr" eaLnBrk="1" hangingPunct="1"/>
            <a:r>
              <a:rPr lang="en-US" altLang="en-US" sz="3600" b="1" smtClean="0">
                <a:solidFill>
                  <a:srgbClr val="0070C0"/>
                </a:solidFill>
                <a:latin typeface="Comic Sans MS" pitchFamily="66" charset="0"/>
              </a:rPr>
              <a:t>Emotional Disorders/Behavioral Disorders: Neurobiological Perspectives on Assessment &amp; Intervention</a:t>
            </a:r>
          </a:p>
        </p:txBody>
      </p:sp>
      <p:sp>
        <p:nvSpPr>
          <p:cNvPr id="392196" name="Rectangle 3"/>
          <p:cNvSpPr>
            <a:spLocks noGrp="1" noChangeArrowheads="1"/>
          </p:cNvSpPr>
          <p:nvPr>
            <p:ph type="subTitle" idx="1"/>
          </p:nvPr>
        </p:nvSpPr>
        <p:spPr>
          <a:xfrm>
            <a:off x="4648200" y="4953000"/>
            <a:ext cx="2971800" cy="1295400"/>
          </a:xfrm>
        </p:spPr>
        <p:txBody>
          <a:bodyPr/>
          <a:lstStyle/>
          <a:p>
            <a:pPr eaLnBrk="1" hangingPunct="1">
              <a:lnSpc>
                <a:spcPct val="80000"/>
              </a:lnSpc>
            </a:pPr>
            <a:endParaRPr lang="de-DE" altLang="en-US" sz="1800" b="1" dirty="0" smtClean="0">
              <a:solidFill>
                <a:srgbClr val="0070C0"/>
              </a:solidFill>
              <a:latin typeface="Comic Sans MS" pitchFamily="66" charset="0"/>
            </a:endParaRPr>
          </a:p>
          <a:p>
            <a:pPr lvl="1" eaLnBrk="1" hangingPunct="1">
              <a:lnSpc>
                <a:spcPct val="80000"/>
              </a:lnSpc>
            </a:pPr>
            <a:r>
              <a:rPr lang="de-DE" altLang="en-US" sz="2000" b="1" dirty="0" smtClean="0">
                <a:solidFill>
                  <a:srgbClr val="0070C0"/>
                </a:solidFill>
                <a:latin typeface="Comic Sans MS" pitchFamily="66" charset="0"/>
              </a:rPr>
              <a:t>TASP</a:t>
            </a:r>
          </a:p>
          <a:p>
            <a:pPr eaLnBrk="1" hangingPunct="1">
              <a:lnSpc>
                <a:spcPct val="80000"/>
              </a:lnSpc>
            </a:pPr>
            <a:r>
              <a:rPr lang="de-DE" altLang="en-US" sz="1800" b="1" dirty="0" smtClean="0">
                <a:solidFill>
                  <a:srgbClr val="0070C0"/>
                </a:solidFill>
                <a:latin typeface="Comic Sans MS" pitchFamily="66" charset="0"/>
              </a:rPr>
              <a:t>OCTOBER 17, 2014</a:t>
            </a:r>
          </a:p>
          <a:p>
            <a:pPr eaLnBrk="1" hangingPunct="1">
              <a:lnSpc>
                <a:spcPct val="80000"/>
              </a:lnSpc>
            </a:pPr>
            <a:endParaRPr lang="en-US" altLang="en-US" sz="1800" b="1" dirty="0" smtClean="0">
              <a:latin typeface="Georgia" pitchFamily="18" charset="0"/>
            </a:endParaRPr>
          </a:p>
        </p:txBody>
      </p:sp>
    </p:spTree>
    <p:extLst>
      <p:ext uri="{BB962C8B-B14F-4D97-AF65-F5344CB8AC3E}">
        <p14:creationId xmlns:p14="http://schemas.microsoft.com/office/powerpoint/2010/main" val="3668652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990600"/>
          </a:xfrm>
          <a:extLst/>
        </p:spPr>
        <p:txBody>
          <a:bodyPr anchor="t"/>
          <a:lstStyle/>
          <a:p>
            <a:pPr algn="ctr" eaLnBrk="1" fontAlgn="auto" hangingPunct="1">
              <a:spcAft>
                <a:spcPts val="0"/>
              </a:spcAft>
              <a:defRPr/>
            </a:pPr>
            <a:r>
              <a:rPr lang="en-US" sz="4400" dirty="0" smtClean="0">
                <a:solidFill>
                  <a:schemeClr val="tx1"/>
                </a:solidFill>
                <a:latin typeface="Comic Sans MS" pitchFamily="66" charset="0"/>
              </a:rPr>
              <a:t>HOW’D WE GET HERE?</a:t>
            </a:r>
            <a:endParaRPr lang="en-US" sz="4400" dirty="0">
              <a:solidFill>
                <a:schemeClr val="tx1"/>
              </a:solidFill>
              <a:latin typeface="Comic Sans MS" pitchFamily="66" charset="0"/>
            </a:endParaRPr>
          </a:p>
        </p:txBody>
      </p:sp>
      <p:sp>
        <p:nvSpPr>
          <p:cNvPr id="401411" name="Subtitle 2"/>
          <p:cNvSpPr>
            <a:spLocks noGrp="1"/>
          </p:cNvSpPr>
          <p:nvPr>
            <p:ph type="subTitle" idx="1"/>
          </p:nvPr>
        </p:nvSpPr>
        <p:spPr/>
        <p:txBody>
          <a:bodyPr/>
          <a:lstStyle/>
          <a:p>
            <a:pPr marR="0" algn="l" eaLnBrk="1" hangingPunct="1"/>
            <a:endParaRPr lang="en-US" altLang="en-US" sz="4400" dirty="0" smtClean="0">
              <a:latin typeface="Comic Sans MS" pitchFamily="66" charset="0"/>
            </a:endParaRPr>
          </a:p>
          <a:p>
            <a:pPr marR="0" algn="l" eaLnBrk="1" hangingPunct="1"/>
            <a:endParaRPr lang="en-US" altLang="en-US" sz="4400" dirty="0" smtClean="0">
              <a:latin typeface="Comic Sans MS" pitchFamily="66" charset="0"/>
            </a:endParaRPr>
          </a:p>
          <a:p>
            <a:pPr marR="0" algn="l" eaLnBrk="1" hangingPunct="1"/>
            <a:endParaRPr lang="en-US" altLang="en-US" sz="4400" dirty="0" smtClean="0">
              <a:latin typeface="Comic Sans MS" pitchFamily="66" charset="0"/>
            </a:endParaRPr>
          </a:p>
          <a:p>
            <a:pPr marR="0" algn="l" eaLnBrk="1" hangingPunct="1"/>
            <a:endParaRPr lang="en-US" altLang="en-US" sz="4400" dirty="0" smtClean="0">
              <a:latin typeface="Comic Sans MS" pitchFamily="66" charset="0"/>
            </a:endParaRPr>
          </a:p>
        </p:txBody>
      </p:sp>
      <p:pic>
        <p:nvPicPr>
          <p:cNvPr id="401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3960739"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600" y="4419600"/>
            <a:ext cx="6096000" cy="2246769"/>
          </a:xfrm>
          <a:prstGeom prst="rect">
            <a:avLst/>
          </a:prstGeom>
        </p:spPr>
        <p:txBody>
          <a:bodyPr wrap="square">
            <a:spAutoFit/>
          </a:bodyPr>
          <a:lstStyle/>
          <a:p>
            <a:r>
              <a:rPr lang="en-US" sz="2800" dirty="0">
                <a:latin typeface="Comic Sans MS" panose="030F0702030302020204" pitchFamily="66" charset="0"/>
              </a:rPr>
              <a:t>Punishment American Style</a:t>
            </a:r>
          </a:p>
          <a:p>
            <a:endParaRPr lang="en-US" sz="2800" dirty="0">
              <a:latin typeface="Comic Sans MS" panose="030F0702030302020204" pitchFamily="66" charset="0"/>
            </a:endParaRPr>
          </a:p>
          <a:p>
            <a:r>
              <a:rPr lang="en-US" sz="2800" dirty="0">
                <a:latin typeface="Comic Sans MS" panose="030F0702030302020204" pitchFamily="66" charset="0"/>
              </a:rPr>
              <a:t>Standards Based Education</a:t>
            </a:r>
          </a:p>
          <a:p>
            <a:endParaRPr lang="en-US" sz="2800" dirty="0">
              <a:latin typeface="Comic Sans MS" panose="030F0702030302020204" pitchFamily="66" charset="0"/>
            </a:endParaRPr>
          </a:p>
          <a:p>
            <a:r>
              <a:rPr lang="en-US" sz="2800" dirty="0">
                <a:latin typeface="Comic Sans MS" panose="030F0702030302020204" pitchFamily="66" charset="0"/>
              </a:rPr>
              <a:t>Columbine</a:t>
            </a:r>
          </a:p>
        </p:txBody>
      </p:sp>
    </p:spTree>
    <p:extLst>
      <p:ext uri="{BB962C8B-B14F-4D97-AF65-F5344CB8AC3E}">
        <p14:creationId xmlns:p14="http://schemas.microsoft.com/office/powerpoint/2010/main" val="32732101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3"/>
          <p:cNvSpPr>
            <a:spLocks noGrp="1"/>
          </p:cNvSpPr>
          <p:nvPr>
            <p:ph type="ctrTitle"/>
          </p:nvPr>
        </p:nvSpPr>
        <p:spPr>
          <a:xfrm>
            <a:off x="1371600" y="838200"/>
            <a:ext cx="7086600" cy="381000"/>
          </a:xfrm>
        </p:spPr>
        <p:txBody>
          <a:bodyPr/>
          <a:lstStyle/>
          <a:p>
            <a:r>
              <a:rPr lang="en-US" altLang="en-US" sz="1800" b="1" smtClean="0">
                <a:solidFill>
                  <a:schemeClr val="tx1"/>
                </a:solidFill>
                <a:ea typeface="Calibri" pitchFamily="34" charset="0"/>
                <a:cs typeface="Times New Roman" pitchFamily="18" charset="0"/>
              </a:rPr>
              <a:t/>
            </a:r>
            <a:br>
              <a:rPr lang="en-US" altLang="en-US" sz="1800" b="1" smtClean="0">
                <a:solidFill>
                  <a:schemeClr val="tx1"/>
                </a:solidFill>
                <a:ea typeface="Calibri" pitchFamily="34" charset="0"/>
                <a:cs typeface="Times New Roman" pitchFamily="18" charset="0"/>
              </a:rPr>
            </a:br>
            <a:r>
              <a:rPr lang="en-US" altLang="en-US" sz="1800" b="1" smtClean="0">
                <a:solidFill>
                  <a:schemeClr val="tx1"/>
                </a:solidFill>
                <a:ea typeface="Calibri" pitchFamily="34" charset="0"/>
                <a:cs typeface="Times New Roman" pitchFamily="18" charset="0"/>
              </a:rPr>
              <a:t/>
            </a:r>
            <a:br>
              <a:rPr lang="en-US" altLang="en-US" sz="1800" b="1" smtClean="0">
                <a:solidFill>
                  <a:schemeClr val="tx1"/>
                </a:solidFill>
                <a:ea typeface="Calibri" pitchFamily="34" charset="0"/>
                <a:cs typeface="Times New Roman" pitchFamily="18" charset="0"/>
              </a:rPr>
            </a:br>
            <a:r>
              <a:rPr lang="en-US" altLang="en-US" sz="1800" b="1" smtClean="0">
                <a:solidFill>
                  <a:schemeClr val="tx1"/>
                </a:solidFill>
                <a:ea typeface="Calibri" pitchFamily="34" charset="0"/>
                <a:cs typeface="Times New Roman" pitchFamily="18" charset="0"/>
              </a:rPr>
              <a:t/>
            </a:r>
            <a:br>
              <a:rPr lang="en-US" altLang="en-US" sz="1800" b="1" smtClean="0">
                <a:solidFill>
                  <a:schemeClr val="tx1"/>
                </a:solidFill>
                <a:ea typeface="Calibri" pitchFamily="34" charset="0"/>
                <a:cs typeface="Times New Roman" pitchFamily="18" charset="0"/>
              </a:rPr>
            </a:br>
            <a:r>
              <a:rPr lang="en-US" altLang="en-US" sz="1800" b="1" smtClean="0">
                <a:solidFill>
                  <a:schemeClr val="tx1"/>
                </a:solidFill>
                <a:ea typeface="Calibri" pitchFamily="34" charset="0"/>
                <a:cs typeface="Times New Roman" pitchFamily="18" charset="0"/>
              </a:rPr>
              <a:t>EMOTIONAL/BEHAVIORAL READINESS SKILLS INVENTORY (EBRSI).</a:t>
            </a:r>
            <a:r>
              <a:rPr lang="en-US" altLang="en-US" sz="1800" smtClean="0">
                <a:solidFill>
                  <a:schemeClr val="tx1"/>
                </a:solidFill>
                <a:ea typeface="Calibri" pitchFamily="34" charset="0"/>
                <a:cs typeface="Times New Roman" pitchFamily="18" charset="0"/>
              </a:rPr>
              <a:t> </a:t>
            </a:r>
            <a:r>
              <a:rPr lang="en-US" altLang="en-US" sz="2000" smtClean="0">
                <a:solidFill>
                  <a:schemeClr val="tx1"/>
                </a:solidFill>
                <a:ea typeface="Calibri" pitchFamily="34" charset="0"/>
                <a:cs typeface="Arial" charset="0"/>
              </a:rPr>
              <a:t/>
            </a:r>
            <a:br>
              <a:rPr lang="en-US" altLang="en-US" sz="2000" smtClean="0">
                <a:solidFill>
                  <a:schemeClr val="tx1"/>
                </a:solidFill>
                <a:ea typeface="Calibri" pitchFamily="34" charset="0"/>
                <a:cs typeface="Arial" charset="0"/>
              </a:rPr>
            </a:br>
            <a:endParaRPr lang="en-US" altLang="en-US" smtClean="0">
              <a:ea typeface="Calibri" pitchFamily="34" charset="0"/>
              <a:cs typeface="Arial" charset="0"/>
            </a:endParaRPr>
          </a:p>
        </p:txBody>
      </p:sp>
      <p:graphicFrame>
        <p:nvGraphicFramePr>
          <p:cNvPr id="5" name="Table 4"/>
          <p:cNvGraphicFramePr>
            <a:graphicFrameLocks noGrp="1"/>
          </p:cNvGraphicFramePr>
          <p:nvPr/>
        </p:nvGraphicFramePr>
        <p:xfrm>
          <a:off x="1074738" y="1752600"/>
          <a:ext cx="6994525" cy="2971800"/>
        </p:xfrm>
        <a:graphic>
          <a:graphicData uri="http://schemas.openxmlformats.org/drawingml/2006/table">
            <a:tbl>
              <a:tblPr firstRow="1" firstCol="1" bandRow="1"/>
              <a:tblGrid>
                <a:gridCol w="449539"/>
                <a:gridCol w="4581746"/>
                <a:gridCol w="490810"/>
                <a:gridCol w="490810"/>
                <a:gridCol w="490810"/>
                <a:gridCol w="490810"/>
              </a:tblGrid>
              <a:tr h="247650">
                <a:tc>
                  <a:txBody>
                    <a:bodyPr/>
                    <a:lstStyle/>
                    <a:p>
                      <a:pPr>
                        <a:spcAft>
                          <a:spcPts val="0"/>
                        </a:spcAft>
                      </a:pPr>
                      <a:r>
                        <a:rPr lang="en-US" sz="1400" dirty="0">
                          <a:effectLst/>
                          <a:latin typeface="Calibri"/>
                          <a:cs typeface="Times New Roman"/>
                        </a:rPr>
                        <a:t>32</a:t>
                      </a:r>
                      <a:endParaRPr lang="en-US" sz="1000" dirty="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Poorly perceives social cues</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spcAft>
                          <a:spcPts val="0"/>
                        </a:spcAft>
                      </a:pPr>
                      <a:r>
                        <a:rPr lang="en-US" sz="1400">
                          <a:effectLst/>
                          <a:latin typeface="Calibri"/>
                          <a:cs typeface="Times New Roman"/>
                        </a:rPr>
                        <a:t>33</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Voices cognitive distortions (i.e., “it’s not fair”)</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95300">
                <a:tc>
                  <a:txBody>
                    <a:bodyPr/>
                    <a:lstStyle/>
                    <a:p>
                      <a:pPr>
                        <a:spcAft>
                          <a:spcPts val="0"/>
                        </a:spcAft>
                      </a:pPr>
                      <a:r>
                        <a:rPr lang="en-US" sz="1400">
                          <a:effectLst/>
                          <a:latin typeface="Calibri"/>
                          <a:cs typeface="Times New Roman"/>
                        </a:rPr>
                        <a:t>34</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Has problems with interpersonal relationships (peers and/or adults)</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libri"/>
                          <a:cs typeface="Times New Roman"/>
                        </a:rPr>
                        <a:t>N</a:t>
                      </a:r>
                      <a:endParaRPr lang="en-US" sz="1000" dirty="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spcAft>
                          <a:spcPts val="0"/>
                        </a:spcAft>
                      </a:pPr>
                      <a:r>
                        <a:rPr lang="en-US" sz="1400">
                          <a:effectLst/>
                          <a:latin typeface="Calibri"/>
                          <a:cs typeface="Times New Roman"/>
                        </a:rPr>
                        <a:t>35</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dirty="0">
                          <a:effectLst/>
                          <a:latin typeface="Calibri"/>
                          <a:cs typeface="Times New Roman"/>
                        </a:rPr>
                        <a:t>Fails to see positive attributes about self</a:t>
                      </a:r>
                      <a:endParaRPr lang="en-US" sz="1000" dirty="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95300">
                <a:tc>
                  <a:txBody>
                    <a:bodyPr/>
                    <a:lstStyle/>
                    <a:p>
                      <a:pPr>
                        <a:spcAft>
                          <a:spcPts val="0"/>
                        </a:spcAft>
                      </a:pPr>
                      <a:r>
                        <a:rPr lang="en-US" sz="1400">
                          <a:effectLst/>
                          <a:latin typeface="Calibri"/>
                          <a:cs typeface="Times New Roman"/>
                        </a:rPr>
                        <a:t>36</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Believes self to be better/superior to others despite difficulties</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0">
                <a:tc>
                  <a:txBody>
                    <a:bodyPr/>
                    <a:lstStyle/>
                    <a:p>
                      <a:pPr>
                        <a:spcAft>
                          <a:spcPts val="0"/>
                        </a:spcAft>
                      </a:pPr>
                      <a:r>
                        <a:rPr lang="en-US" sz="1400">
                          <a:effectLst/>
                          <a:latin typeface="Calibri"/>
                          <a:cs typeface="Times New Roman"/>
                        </a:rPr>
                        <a:t>37</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Seeks attention inappropriately (i.e., “class clown,” interrupting, or intruding)</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47650">
                <a:tc>
                  <a:txBody>
                    <a:bodyPr/>
                    <a:lstStyle/>
                    <a:p>
                      <a:pPr>
                        <a:spcAft>
                          <a:spcPts val="0"/>
                        </a:spcAft>
                      </a:pPr>
                      <a:r>
                        <a:rPr lang="en-US" sz="1400">
                          <a:effectLst/>
                          <a:latin typeface="Calibri"/>
                          <a:cs typeface="Times New Roman"/>
                        </a:rPr>
                        <a:t>38</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Is unable to focus on one task at a time</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spcAft>
                          <a:spcPts val="0"/>
                        </a:spcAft>
                      </a:pPr>
                      <a:r>
                        <a:rPr lang="en-US" sz="1400">
                          <a:effectLst/>
                          <a:latin typeface="Calibri"/>
                          <a:cs typeface="Times New Roman"/>
                        </a:rPr>
                        <a:t>39</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Is unable to maintain focus as needed for task</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47650">
                <a:tc>
                  <a:txBody>
                    <a:bodyPr/>
                    <a:lstStyle/>
                    <a:p>
                      <a:pPr>
                        <a:spcAft>
                          <a:spcPts val="0"/>
                        </a:spcAft>
                      </a:pPr>
                      <a:r>
                        <a:rPr lang="en-US" sz="1400">
                          <a:effectLst/>
                          <a:latin typeface="Calibri"/>
                          <a:cs typeface="Times New Roman"/>
                        </a:rPr>
                        <a:t>40</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Has perseverative behaviors</a:t>
                      </a:r>
                      <a:endParaRPr lang="en-US" sz="1000">
                        <a:effectLst/>
                        <a:latin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endParaRPr lang="en-US" sz="100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libri"/>
                          <a:cs typeface="Times New Roman"/>
                        </a:rPr>
                        <a:t>A</a:t>
                      </a:r>
                      <a:endParaRPr lang="en-US" sz="1000" dirty="0">
                        <a:effectLst/>
                        <a:latin typeface="Calibri"/>
                        <a:cs typeface="Times New Roman"/>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006043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Title 11"/>
          <p:cNvSpPr>
            <a:spLocks noGrp="1"/>
          </p:cNvSpPr>
          <p:nvPr>
            <p:ph type="ctrTitle"/>
          </p:nvPr>
        </p:nvSpPr>
        <p:spPr>
          <a:xfrm>
            <a:off x="1295400" y="304800"/>
            <a:ext cx="7391400" cy="914400"/>
          </a:xfrm>
        </p:spPr>
        <p:txBody>
          <a:bodyPr/>
          <a:lstStyle/>
          <a:p>
            <a:pPr algn="ctr"/>
            <a:r>
              <a:rPr lang="en-US" altLang="en-US" b="1" smtClean="0">
                <a:solidFill>
                  <a:srgbClr val="0070C0"/>
                </a:solidFill>
                <a:latin typeface="Comic Sans MS" pitchFamily="66" charset="0"/>
              </a:rPr>
              <a:t>Who the Heck is Heckman?</a:t>
            </a:r>
          </a:p>
        </p:txBody>
      </p:sp>
      <p:sp>
        <p:nvSpPr>
          <p:cNvPr id="607235" name="Subtitle 12"/>
          <p:cNvSpPr>
            <a:spLocks noGrp="1"/>
          </p:cNvSpPr>
          <p:nvPr>
            <p:ph type="subTitle" idx="1"/>
          </p:nvPr>
        </p:nvSpPr>
        <p:spPr>
          <a:xfrm>
            <a:off x="1066800" y="1143000"/>
            <a:ext cx="7620000" cy="5257800"/>
          </a:xfrm>
        </p:spPr>
        <p:txBody>
          <a:bodyPr/>
          <a:lstStyle/>
          <a:p>
            <a:pPr algn="l">
              <a:lnSpc>
                <a:spcPct val="80000"/>
              </a:lnSpc>
            </a:pPr>
            <a:endParaRPr lang="en-US" altLang="en-US" sz="2300" smtClean="0">
              <a:solidFill>
                <a:srgbClr val="C00000"/>
              </a:solidFill>
              <a:latin typeface="Comic Sans MS" pitchFamily="66" charset="0"/>
            </a:endParaRPr>
          </a:p>
          <a:p>
            <a:pPr algn="l">
              <a:lnSpc>
                <a:spcPct val="80000"/>
              </a:lnSpc>
            </a:pPr>
            <a:r>
              <a:rPr lang="en-US" altLang="en-US" sz="2300" smtClean="0">
                <a:solidFill>
                  <a:srgbClr val="0070C0"/>
                </a:solidFill>
                <a:latin typeface="Comic Sans MS" pitchFamily="66" charset="0"/>
              </a:rPr>
              <a:t>A Nobel Prize Winning Econometrician who re-analyzed data from the Perry Preschool Project.</a:t>
            </a:r>
          </a:p>
          <a:p>
            <a:pPr algn="l">
              <a:lnSpc>
                <a:spcPct val="80000"/>
              </a:lnSpc>
            </a:pPr>
            <a:endParaRPr lang="en-US" altLang="en-US" sz="2300" smtClean="0">
              <a:solidFill>
                <a:srgbClr val="0070C0"/>
              </a:solidFill>
              <a:latin typeface="Comic Sans MS" pitchFamily="66" charset="0"/>
            </a:endParaRPr>
          </a:p>
          <a:p>
            <a:pPr algn="l">
              <a:lnSpc>
                <a:spcPct val="80000"/>
              </a:lnSpc>
            </a:pPr>
            <a:r>
              <a:rPr lang="en-US" altLang="en-US" sz="2300" smtClean="0">
                <a:solidFill>
                  <a:srgbClr val="0070C0"/>
                </a:solidFill>
                <a:latin typeface="Comic Sans MS" pitchFamily="66" charset="0"/>
              </a:rPr>
              <a:t>Here’s what he found.</a:t>
            </a:r>
          </a:p>
          <a:p>
            <a:pPr algn="l">
              <a:lnSpc>
                <a:spcPct val="80000"/>
              </a:lnSpc>
            </a:pPr>
            <a:endParaRPr lang="en-US" altLang="en-US" sz="2300" smtClean="0">
              <a:solidFill>
                <a:srgbClr val="0070C0"/>
              </a:solidFill>
              <a:latin typeface="Comic Sans MS" pitchFamily="66" charset="0"/>
            </a:endParaRPr>
          </a:p>
          <a:p>
            <a:pPr algn="l">
              <a:lnSpc>
                <a:spcPct val="80000"/>
              </a:lnSpc>
            </a:pPr>
            <a:r>
              <a:rPr lang="en-US" altLang="en-US" sz="2300" smtClean="0">
                <a:solidFill>
                  <a:srgbClr val="0070C0"/>
                </a:solidFill>
                <a:latin typeface="Comic Sans MS" pitchFamily="66" charset="0"/>
              </a:rPr>
              <a:t>	No lasting gains in cognitive skills.</a:t>
            </a:r>
          </a:p>
          <a:p>
            <a:pPr algn="l">
              <a:lnSpc>
                <a:spcPct val="80000"/>
              </a:lnSpc>
            </a:pPr>
            <a:endParaRPr lang="en-US" altLang="en-US" sz="2300" smtClean="0">
              <a:solidFill>
                <a:srgbClr val="0070C0"/>
              </a:solidFill>
              <a:latin typeface="Comic Sans MS" pitchFamily="66" charset="0"/>
            </a:endParaRPr>
          </a:p>
          <a:p>
            <a:pPr algn="l">
              <a:lnSpc>
                <a:spcPct val="80000"/>
              </a:lnSpc>
            </a:pPr>
            <a:r>
              <a:rPr lang="en-US" altLang="en-US" sz="2300" smtClean="0">
                <a:solidFill>
                  <a:srgbClr val="0070C0"/>
                </a:solidFill>
                <a:latin typeface="Comic Sans MS" pitchFamily="66" charset="0"/>
              </a:rPr>
              <a:t>	But, the Perry treatment group:</a:t>
            </a:r>
          </a:p>
          <a:p>
            <a:pPr algn="l">
              <a:lnSpc>
                <a:spcPct val="80000"/>
              </a:lnSpc>
            </a:pPr>
            <a:r>
              <a:rPr lang="en-US" altLang="en-US" sz="2300" smtClean="0">
                <a:solidFill>
                  <a:srgbClr val="0070C0"/>
                </a:solidFill>
                <a:latin typeface="Comic Sans MS" pitchFamily="66" charset="0"/>
              </a:rPr>
              <a:t>		more likely to have graduated</a:t>
            </a:r>
          </a:p>
          <a:p>
            <a:pPr algn="l">
              <a:lnSpc>
                <a:spcPct val="80000"/>
              </a:lnSpc>
            </a:pPr>
            <a:r>
              <a:rPr lang="en-US" altLang="en-US" sz="2300" smtClean="0">
                <a:solidFill>
                  <a:srgbClr val="0070C0"/>
                </a:solidFill>
                <a:latin typeface="Comic Sans MS" pitchFamily="66" charset="0"/>
              </a:rPr>
              <a:t>		more likely to be employed at 27</a:t>
            </a:r>
          </a:p>
          <a:p>
            <a:pPr algn="l">
              <a:lnSpc>
                <a:spcPct val="80000"/>
              </a:lnSpc>
            </a:pPr>
            <a:r>
              <a:rPr lang="en-US" altLang="en-US" sz="2300" smtClean="0">
                <a:solidFill>
                  <a:srgbClr val="0070C0"/>
                </a:solidFill>
                <a:latin typeface="Comic Sans MS" pitchFamily="66" charset="0"/>
              </a:rPr>
              <a:t>		earning more than $25,000</a:t>
            </a:r>
          </a:p>
          <a:p>
            <a:pPr algn="l">
              <a:lnSpc>
                <a:spcPct val="80000"/>
              </a:lnSpc>
            </a:pPr>
            <a:r>
              <a:rPr lang="en-US" altLang="en-US" sz="2300" smtClean="0">
                <a:solidFill>
                  <a:srgbClr val="0070C0"/>
                </a:solidFill>
                <a:latin typeface="Comic Sans MS" pitchFamily="66" charset="0"/>
              </a:rPr>
              <a:t>		less likely to have been arrested</a:t>
            </a:r>
          </a:p>
          <a:p>
            <a:pPr algn="l">
              <a:lnSpc>
                <a:spcPct val="80000"/>
              </a:lnSpc>
            </a:pPr>
            <a:r>
              <a:rPr lang="en-US" altLang="en-US" sz="2300" smtClean="0">
                <a:solidFill>
                  <a:srgbClr val="0070C0"/>
                </a:solidFill>
                <a:latin typeface="Comic Sans MS" pitchFamily="66" charset="0"/>
              </a:rPr>
              <a:t>		less likely to have been on welfare</a:t>
            </a:r>
          </a:p>
          <a:p>
            <a:pPr algn="l">
              <a:lnSpc>
                <a:spcPct val="80000"/>
              </a:lnSpc>
            </a:pPr>
            <a:endParaRPr lang="en-US" altLang="en-US" sz="2300" smtClean="0">
              <a:solidFill>
                <a:srgbClr val="0070C0"/>
              </a:solidFill>
              <a:latin typeface="Comic Sans MS" pitchFamily="66" charset="0"/>
            </a:endParaRPr>
          </a:p>
          <a:p>
            <a:pPr algn="l">
              <a:lnSpc>
                <a:spcPct val="80000"/>
              </a:lnSpc>
            </a:pPr>
            <a:r>
              <a:rPr lang="en-US" altLang="en-US" sz="2300" smtClean="0">
                <a:solidFill>
                  <a:srgbClr val="0070C0"/>
                </a:solidFill>
                <a:latin typeface="Comic Sans MS" pitchFamily="66" charset="0"/>
              </a:rPr>
              <a:t>	</a:t>
            </a:r>
          </a:p>
          <a:p>
            <a:pPr algn="l">
              <a:lnSpc>
                <a:spcPct val="80000"/>
              </a:lnSpc>
            </a:pPr>
            <a:r>
              <a:rPr lang="en-US" altLang="en-US" sz="2300" smtClean="0">
                <a:solidFill>
                  <a:srgbClr val="0070C0"/>
                </a:solidFill>
                <a:latin typeface="Comic Sans MS" pitchFamily="66" charset="0"/>
              </a:rPr>
              <a:t>	</a:t>
            </a:r>
          </a:p>
          <a:p>
            <a:pPr algn="l">
              <a:lnSpc>
                <a:spcPct val="80000"/>
              </a:lnSpc>
            </a:pPr>
            <a:r>
              <a:rPr lang="en-US" altLang="en-US" sz="2300" smtClean="0">
                <a:solidFill>
                  <a:srgbClr val="0070C0"/>
                </a:solidFill>
                <a:latin typeface="Comic Sans MS" pitchFamily="66" charset="0"/>
              </a:rPr>
              <a:t>	</a:t>
            </a:r>
          </a:p>
          <a:p>
            <a:pPr algn="l">
              <a:lnSpc>
                <a:spcPct val="80000"/>
              </a:lnSpc>
            </a:pPr>
            <a:endParaRPr lang="en-US" altLang="en-US" sz="2300" smtClean="0">
              <a:solidFill>
                <a:srgbClr val="0070C0"/>
              </a:solidFill>
              <a:latin typeface="Comic Sans MS" pitchFamily="66" charset="0"/>
            </a:endParaRPr>
          </a:p>
          <a:p>
            <a:pPr algn="l">
              <a:lnSpc>
                <a:spcPct val="80000"/>
              </a:lnSpc>
            </a:pPr>
            <a:r>
              <a:rPr lang="en-US" altLang="en-US" sz="2300" smtClean="0">
                <a:solidFill>
                  <a:srgbClr val="0070C0"/>
                </a:solidFill>
                <a:latin typeface="Comic Sans MS" pitchFamily="66" charset="0"/>
              </a:rPr>
              <a:t>	</a:t>
            </a:r>
            <a:endParaRPr lang="en-US" altLang="en-US" sz="1000" smtClean="0">
              <a:solidFill>
                <a:srgbClr val="0070C0"/>
              </a:solidFill>
            </a:endParaRPr>
          </a:p>
        </p:txBody>
      </p:sp>
    </p:spTree>
    <p:extLst>
      <p:ext uri="{BB962C8B-B14F-4D97-AF65-F5344CB8AC3E}">
        <p14:creationId xmlns:p14="http://schemas.microsoft.com/office/powerpoint/2010/main" val="20423119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Title 11"/>
          <p:cNvSpPr>
            <a:spLocks noGrp="1"/>
          </p:cNvSpPr>
          <p:nvPr>
            <p:ph type="ctrTitle"/>
          </p:nvPr>
        </p:nvSpPr>
        <p:spPr>
          <a:xfrm>
            <a:off x="1295400" y="304800"/>
            <a:ext cx="7391400" cy="1447800"/>
          </a:xfrm>
        </p:spPr>
        <p:txBody>
          <a:bodyPr/>
          <a:lstStyle/>
          <a:p>
            <a:pPr algn="ctr"/>
            <a:r>
              <a:rPr lang="en-US" altLang="en-US" b="1" smtClean="0">
                <a:solidFill>
                  <a:srgbClr val="0070C0"/>
                </a:solidFill>
                <a:latin typeface="Comic Sans MS" pitchFamily="66" charset="0"/>
              </a:rPr>
              <a:t>What The Perry Group Had</a:t>
            </a:r>
          </a:p>
        </p:txBody>
      </p:sp>
      <p:sp>
        <p:nvSpPr>
          <p:cNvPr id="608259" name="Subtitle 12"/>
          <p:cNvSpPr>
            <a:spLocks noGrp="1"/>
          </p:cNvSpPr>
          <p:nvPr>
            <p:ph type="subTitle" idx="1"/>
          </p:nvPr>
        </p:nvSpPr>
        <p:spPr>
          <a:xfrm>
            <a:off x="1066800" y="1752600"/>
            <a:ext cx="7620000" cy="4648200"/>
          </a:xfrm>
        </p:spPr>
        <p:txBody>
          <a:bodyPr/>
          <a:lstStyle/>
          <a:p>
            <a:pPr algn="l">
              <a:lnSpc>
                <a:spcPct val="80000"/>
              </a:lnSpc>
            </a:pPr>
            <a:endParaRPr lang="en-US" altLang="en-US" sz="2300" smtClean="0">
              <a:solidFill>
                <a:srgbClr val="C00000"/>
              </a:solidFill>
              <a:latin typeface="Comic Sans MS" pitchFamily="66" charset="0"/>
            </a:endParaRPr>
          </a:p>
          <a:p>
            <a:pPr algn="l">
              <a:lnSpc>
                <a:spcPct val="80000"/>
              </a:lnSpc>
            </a:pPr>
            <a:r>
              <a:rPr lang="en-US" altLang="en-US" sz="2800" b="1" smtClean="0">
                <a:solidFill>
                  <a:srgbClr val="0070C0"/>
                </a:solidFill>
                <a:latin typeface="Comic Sans MS" pitchFamily="66" charset="0"/>
              </a:rPr>
              <a:t>NONCOGNITIVE SKILLS</a:t>
            </a:r>
          </a:p>
          <a:p>
            <a:pPr algn="l">
              <a:lnSpc>
                <a:spcPct val="80000"/>
              </a:lnSpc>
            </a:pPr>
            <a:r>
              <a:rPr lang="en-US" altLang="en-US" sz="2800" b="1" smtClean="0">
                <a:solidFill>
                  <a:srgbClr val="0070C0"/>
                </a:solidFill>
                <a:latin typeface="Comic Sans MS" pitchFamily="66" charset="0"/>
              </a:rPr>
              <a:t>	</a:t>
            </a:r>
          </a:p>
          <a:p>
            <a:pPr algn="l">
              <a:lnSpc>
                <a:spcPct val="80000"/>
              </a:lnSpc>
            </a:pPr>
            <a:r>
              <a:rPr lang="en-US" altLang="en-US" sz="2800" b="1" smtClean="0">
                <a:solidFill>
                  <a:srgbClr val="0070C0"/>
                </a:solidFill>
                <a:latin typeface="Comic Sans MS" pitchFamily="66" charset="0"/>
              </a:rPr>
              <a:t>	</a:t>
            </a:r>
            <a:r>
              <a:rPr lang="en-US" altLang="en-US" sz="2800" smtClean="0">
                <a:solidFill>
                  <a:srgbClr val="0070C0"/>
                </a:solidFill>
                <a:latin typeface="Comic Sans MS" pitchFamily="66" charset="0"/>
              </a:rPr>
              <a:t>CURIOSITY</a:t>
            </a:r>
          </a:p>
          <a:p>
            <a:pPr algn="l">
              <a:lnSpc>
                <a:spcPct val="80000"/>
              </a:lnSpc>
            </a:pPr>
            <a:r>
              <a:rPr lang="en-US" altLang="en-US" sz="2800" smtClean="0">
                <a:solidFill>
                  <a:srgbClr val="0070C0"/>
                </a:solidFill>
                <a:latin typeface="Comic Sans MS" pitchFamily="66" charset="0"/>
              </a:rPr>
              <a:t>	SELF-CONTROL</a:t>
            </a:r>
          </a:p>
          <a:p>
            <a:pPr algn="l">
              <a:lnSpc>
                <a:spcPct val="80000"/>
              </a:lnSpc>
            </a:pPr>
            <a:r>
              <a:rPr lang="en-US" altLang="en-US" sz="2800" smtClean="0">
                <a:solidFill>
                  <a:srgbClr val="0070C0"/>
                </a:solidFill>
                <a:latin typeface="Comic Sans MS" pitchFamily="66" charset="0"/>
              </a:rPr>
              <a:t>	SOCIAL SKILLS</a:t>
            </a:r>
          </a:p>
          <a:p>
            <a:pPr algn="l">
              <a:lnSpc>
                <a:spcPct val="80000"/>
              </a:lnSpc>
            </a:pPr>
            <a:r>
              <a:rPr lang="en-US" altLang="en-US" sz="2800" smtClean="0">
                <a:solidFill>
                  <a:srgbClr val="0070C0"/>
                </a:solidFill>
                <a:latin typeface="Comic Sans MS" pitchFamily="66" charset="0"/>
              </a:rPr>
              <a:t>	PERSISTENCE</a:t>
            </a:r>
          </a:p>
          <a:p>
            <a:pPr algn="l">
              <a:lnSpc>
                <a:spcPct val="80000"/>
              </a:lnSpc>
            </a:pPr>
            <a:r>
              <a:rPr lang="en-US" altLang="en-US" sz="2800" smtClean="0">
                <a:solidFill>
                  <a:srgbClr val="0070C0"/>
                </a:solidFill>
                <a:latin typeface="Comic Sans MS" pitchFamily="66" charset="0"/>
              </a:rPr>
              <a:t>	MENTORS</a:t>
            </a:r>
          </a:p>
          <a:p>
            <a:pPr algn="l">
              <a:lnSpc>
                <a:spcPct val="80000"/>
              </a:lnSpc>
            </a:pPr>
            <a:r>
              <a:rPr lang="en-US" altLang="en-US" sz="2800" smtClean="0">
                <a:solidFill>
                  <a:srgbClr val="0070C0"/>
                </a:solidFill>
                <a:latin typeface="Comic Sans MS" pitchFamily="66" charset="0"/>
              </a:rPr>
              <a:t>	</a:t>
            </a:r>
          </a:p>
          <a:p>
            <a:pPr algn="l">
              <a:lnSpc>
                <a:spcPct val="80000"/>
              </a:lnSpc>
            </a:pPr>
            <a:r>
              <a:rPr lang="en-US" altLang="en-US" sz="2800" b="1" smtClean="0">
                <a:solidFill>
                  <a:srgbClr val="0070C0"/>
                </a:solidFill>
                <a:latin typeface="Comic Sans MS" pitchFamily="66" charset="0"/>
              </a:rPr>
              <a:t>	</a:t>
            </a:r>
          </a:p>
          <a:p>
            <a:pPr algn="l">
              <a:lnSpc>
                <a:spcPct val="80000"/>
              </a:lnSpc>
            </a:pPr>
            <a:r>
              <a:rPr lang="en-US" altLang="en-US" sz="2800" b="1" smtClean="0">
                <a:solidFill>
                  <a:srgbClr val="0070C0"/>
                </a:solidFill>
                <a:latin typeface="Comic Sans MS" pitchFamily="66" charset="0"/>
              </a:rPr>
              <a:t>	</a:t>
            </a:r>
          </a:p>
          <a:p>
            <a:pPr algn="l">
              <a:lnSpc>
                <a:spcPct val="80000"/>
              </a:lnSpc>
            </a:pPr>
            <a:r>
              <a:rPr lang="en-US" altLang="en-US" sz="2300" smtClean="0">
                <a:solidFill>
                  <a:srgbClr val="0070C0"/>
                </a:solidFill>
                <a:latin typeface="Comic Sans MS" pitchFamily="66" charset="0"/>
              </a:rPr>
              <a:t>	</a:t>
            </a:r>
          </a:p>
          <a:p>
            <a:pPr algn="l">
              <a:lnSpc>
                <a:spcPct val="80000"/>
              </a:lnSpc>
            </a:pPr>
            <a:r>
              <a:rPr lang="en-US" altLang="en-US" sz="2300" smtClean="0">
                <a:solidFill>
                  <a:srgbClr val="0070C0"/>
                </a:solidFill>
                <a:latin typeface="Comic Sans MS" pitchFamily="66" charset="0"/>
              </a:rPr>
              <a:t>	</a:t>
            </a:r>
          </a:p>
          <a:p>
            <a:pPr algn="l">
              <a:lnSpc>
                <a:spcPct val="80000"/>
              </a:lnSpc>
            </a:pPr>
            <a:endParaRPr lang="en-US" altLang="en-US" sz="2300" smtClean="0">
              <a:solidFill>
                <a:srgbClr val="0070C0"/>
              </a:solidFill>
              <a:latin typeface="Comic Sans MS" pitchFamily="66" charset="0"/>
            </a:endParaRPr>
          </a:p>
          <a:p>
            <a:pPr algn="l">
              <a:lnSpc>
                <a:spcPct val="80000"/>
              </a:lnSpc>
            </a:pPr>
            <a:r>
              <a:rPr lang="en-US" altLang="en-US" sz="2300" smtClean="0">
                <a:solidFill>
                  <a:srgbClr val="0070C0"/>
                </a:solidFill>
                <a:latin typeface="Comic Sans MS" pitchFamily="66" charset="0"/>
              </a:rPr>
              <a:t>	</a:t>
            </a:r>
            <a:endParaRPr lang="en-US" altLang="en-US" sz="1000" smtClean="0">
              <a:solidFill>
                <a:srgbClr val="0070C0"/>
              </a:solidFill>
            </a:endParaRPr>
          </a:p>
        </p:txBody>
      </p:sp>
      <p:pic>
        <p:nvPicPr>
          <p:cNvPr id="6082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828800"/>
            <a:ext cx="1828800" cy="225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82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235450"/>
            <a:ext cx="20764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2106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itle 3"/>
          <p:cNvSpPr>
            <a:spLocks noGrp="1"/>
          </p:cNvSpPr>
          <p:nvPr>
            <p:ph type="ctrTitle"/>
          </p:nvPr>
        </p:nvSpPr>
        <p:spPr>
          <a:xfrm>
            <a:off x="1524000" y="609600"/>
            <a:ext cx="6934200" cy="914400"/>
          </a:xfrm>
        </p:spPr>
        <p:txBody>
          <a:bodyPr/>
          <a:lstStyle/>
          <a:p>
            <a:pPr algn="ctr"/>
            <a:r>
              <a:rPr lang="en-US" altLang="en-US" b="1" smtClean="0">
                <a:solidFill>
                  <a:srgbClr val="0070C0"/>
                </a:solidFill>
                <a:latin typeface="Comic Sans MS" pitchFamily="66" charset="0"/>
              </a:rPr>
              <a:t>LET’S PAUSE TO REVIEW</a:t>
            </a:r>
          </a:p>
        </p:txBody>
      </p:sp>
      <p:sp>
        <p:nvSpPr>
          <p:cNvPr id="5" name="Subtitle 4"/>
          <p:cNvSpPr>
            <a:spLocks noGrp="1"/>
          </p:cNvSpPr>
          <p:nvPr>
            <p:ph type="subTitle" idx="1"/>
          </p:nvPr>
        </p:nvSpPr>
        <p:spPr>
          <a:xfrm>
            <a:off x="1143000" y="1752600"/>
            <a:ext cx="7620000" cy="3810000"/>
          </a:xfrm>
        </p:spPr>
        <p:txBody>
          <a:bodyPr/>
          <a:lstStyle/>
          <a:p>
            <a:pPr marL="457200" indent="-457200" algn="l">
              <a:buFontTx/>
              <a:buAutoNum type="arabicPeriod"/>
              <a:defRPr/>
            </a:pPr>
            <a:r>
              <a:rPr lang="en-US" sz="2400" dirty="0" smtClean="0">
                <a:solidFill>
                  <a:srgbClr val="0070C0"/>
                </a:solidFill>
                <a:latin typeface="Comic Sans MS" pitchFamily="66" charset="0"/>
              </a:rPr>
              <a:t>Current approaches are ineffective with 20%.</a:t>
            </a:r>
          </a:p>
          <a:p>
            <a:pPr marL="457200" indent="-457200" algn="l">
              <a:buFontTx/>
              <a:buAutoNum type="arabicPeriod"/>
              <a:defRPr/>
            </a:pPr>
            <a:r>
              <a:rPr lang="en-US" sz="2400" dirty="0" smtClean="0">
                <a:solidFill>
                  <a:srgbClr val="0070C0"/>
                </a:solidFill>
                <a:latin typeface="Comic Sans MS" pitchFamily="66" charset="0"/>
              </a:rPr>
              <a:t>The behavior of concern is rarely the real issue. </a:t>
            </a:r>
          </a:p>
          <a:p>
            <a:pPr marL="457200" indent="-457200" algn="l">
              <a:buFontTx/>
              <a:buAutoNum type="arabicPeriod"/>
              <a:defRPr/>
            </a:pPr>
            <a:r>
              <a:rPr lang="en-US" sz="2400" dirty="0" smtClean="0">
                <a:solidFill>
                  <a:srgbClr val="0070C0"/>
                </a:solidFill>
                <a:latin typeface="Comic Sans MS" pitchFamily="66" charset="0"/>
              </a:rPr>
              <a:t>Students (</a:t>
            </a:r>
            <a:r>
              <a:rPr lang="en-US" sz="2400" dirty="0" err="1" smtClean="0">
                <a:solidFill>
                  <a:srgbClr val="0070C0"/>
                </a:solidFill>
                <a:latin typeface="Comic Sans MS" pitchFamily="66" charset="0"/>
              </a:rPr>
              <a:t>mis</a:t>
            </a:r>
            <a:r>
              <a:rPr lang="en-US" sz="2400" dirty="0" smtClean="0">
                <a:solidFill>
                  <a:srgbClr val="0070C0"/>
                </a:solidFill>
                <a:latin typeface="Comic Sans MS" pitchFamily="66" charset="0"/>
              </a:rPr>
              <a:t>)behave to get their needs met. </a:t>
            </a:r>
          </a:p>
          <a:p>
            <a:pPr marL="457200" indent="-457200" algn="l">
              <a:buFontTx/>
              <a:buAutoNum type="arabicPeriod"/>
              <a:defRPr/>
            </a:pPr>
            <a:r>
              <a:rPr lang="en-US" sz="2400" dirty="0" smtClean="0">
                <a:solidFill>
                  <a:srgbClr val="0070C0"/>
                </a:solidFill>
                <a:latin typeface="Comic Sans MS" pitchFamily="66" charset="0"/>
              </a:rPr>
              <a:t>With the 20%, it </a:t>
            </a:r>
            <a:r>
              <a:rPr lang="en-US" sz="2400" u="sng" dirty="0" smtClean="0">
                <a:solidFill>
                  <a:srgbClr val="0070C0"/>
                </a:solidFill>
                <a:latin typeface="Comic Sans MS" pitchFamily="66" charset="0"/>
              </a:rPr>
              <a:t>does</a:t>
            </a:r>
            <a:r>
              <a:rPr lang="en-US" sz="2400" dirty="0" smtClean="0">
                <a:solidFill>
                  <a:srgbClr val="0070C0"/>
                </a:solidFill>
                <a:latin typeface="Comic Sans MS" pitchFamily="66" charset="0"/>
              </a:rPr>
              <a:t> matter why.</a:t>
            </a:r>
          </a:p>
          <a:p>
            <a:pPr algn="l">
              <a:defRPr/>
            </a:pPr>
            <a:r>
              <a:rPr lang="en-US" sz="2400" dirty="0" smtClean="0">
                <a:solidFill>
                  <a:srgbClr val="0070C0"/>
                </a:solidFill>
                <a:latin typeface="Comic Sans MS" pitchFamily="66" charset="0"/>
              </a:rPr>
              <a:t>5.  Differential Assessment             </a:t>
            </a:r>
            <a:r>
              <a:rPr lang="en-US" sz="2400" dirty="0">
                <a:solidFill>
                  <a:srgbClr val="0070C0"/>
                </a:solidFill>
                <a:latin typeface="Comic Sans MS" pitchFamily="66" charset="0"/>
              </a:rPr>
              <a:t>D</a:t>
            </a:r>
            <a:r>
              <a:rPr lang="en-US" sz="2400" dirty="0" smtClean="0">
                <a:solidFill>
                  <a:srgbClr val="0070C0"/>
                </a:solidFill>
                <a:latin typeface="Comic Sans MS" pitchFamily="66" charset="0"/>
              </a:rPr>
              <a:t>iff. Inter.</a:t>
            </a:r>
          </a:p>
          <a:p>
            <a:pPr algn="l">
              <a:defRPr/>
            </a:pPr>
            <a:r>
              <a:rPr lang="en-US" sz="2400" dirty="0" smtClean="0">
                <a:solidFill>
                  <a:srgbClr val="0070C0"/>
                </a:solidFill>
                <a:latin typeface="Comic Sans MS" pitchFamily="66" charset="0"/>
              </a:rPr>
              <a:t>6.  A case of involuntary deviance (brain difference)</a:t>
            </a:r>
            <a:endParaRPr lang="en-US" sz="2400" dirty="0">
              <a:solidFill>
                <a:srgbClr val="0070C0"/>
              </a:solidFill>
              <a:latin typeface="Comic Sans MS" pitchFamily="66" charset="0"/>
            </a:endParaRPr>
          </a:p>
          <a:p>
            <a:pPr algn="l">
              <a:defRPr/>
            </a:pPr>
            <a:endParaRPr lang="en-US" sz="2400" dirty="0">
              <a:solidFill>
                <a:srgbClr val="00B0F0"/>
              </a:solidFill>
              <a:latin typeface="Comic Sans MS" pitchFamily="66" charset="0"/>
            </a:endParaRPr>
          </a:p>
        </p:txBody>
      </p:sp>
      <p:pic>
        <p:nvPicPr>
          <p:cNvPr id="6092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581400"/>
            <a:ext cx="79216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2024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3"/>
          <p:cNvSpPr>
            <a:spLocks noGrp="1"/>
          </p:cNvSpPr>
          <p:nvPr>
            <p:ph type="title"/>
          </p:nvPr>
        </p:nvSpPr>
        <p:spPr>
          <a:xfrm>
            <a:off x="533400" y="1295400"/>
            <a:ext cx="7543800" cy="838200"/>
          </a:xfrm>
        </p:spPr>
        <p:txBody>
          <a:bodyPr/>
          <a:lstStyle/>
          <a:p>
            <a:pPr algn="ct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a:solidFill>
                  <a:srgbClr val="333399"/>
                </a:solidFill>
                <a:latin typeface="Comic Sans MS" pitchFamily="66" charset="0"/>
              </a:rPr>
              <a:t/>
            </a:r>
            <a:br>
              <a:rPr lang="en-US" altLang="en-US" sz="3600" dirty="0">
                <a:solidFill>
                  <a:srgbClr val="333399"/>
                </a:solidFill>
                <a:latin typeface="Comic Sans MS" pitchFamily="66" charset="0"/>
              </a:rPr>
            </a:b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smtClean="0">
                <a:solidFill>
                  <a:srgbClr val="333399"/>
                </a:solidFill>
                <a:latin typeface="Comic Sans MS" pitchFamily="66" charset="0"/>
              </a:rPr>
              <a:t>LAGGING ACADEMIC SKILLS</a:t>
            </a:r>
            <a:r>
              <a:rPr lang="en-US" altLang="en-US" sz="3200" dirty="0">
                <a:solidFill>
                  <a:srgbClr val="333399"/>
                </a:solidFill>
                <a:latin typeface="Comic Sans MS" pitchFamily="66" charset="0"/>
              </a:rPr>
              <a:t/>
            </a:r>
            <a:br>
              <a:rPr lang="en-US" altLang="en-US" sz="3200" dirty="0">
                <a:solidFill>
                  <a:srgbClr val="333399"/>
                </a:solidFill>
                <a:latin typeface="Comic Sans MS" pitchFamily="66" charset="0"/>
              </a:rPr>
            </a:br>
            <a:endParaRPr lang="en-US" altLang="en-US" sz="3200" dirty="0" smtClean="0">
              <a:solidFill>
                <a:srgbClr val="333399"/>
              </a:solidFill>
              <a:latin typeface="Comic Sans MS" pitchFamily="66" charset="0"/>
            </a:endParaRPr>
          </a:p>
        </p:txBody>
      </p:sp>
      <p:sp>
        <p:nvSpPr>
          <p:cNvPr id="484355" name="Content Placeholder 1"/>
          <p:cNvSpPr>
            <a:spLocks noGrp="1"/>
          </p:cNvSpPr>
          <p:nvPr>
            <p:ph idx="1"/>
          </p:nvPr>
        </p:nvSpPr>
        <p:spPr>
          <a:xfrm>
            <a:off x="6248400" y="2209800"/>
            <a:ext cx="1600200" cy="3916363"/>
          </a:xfrm>
        </p:spPr>
        <p:txBody>
          <a:bodyPr/>
          <a:lstStyle/>
          <a:p>
            <a:endParaRPr lang="en-US" altLang="en-US" dirty="0" smtClean="0"/>
          </a:p>
        </p:txBody>
      </p:sp>
      <p:sp>
        <p:nvSpPr>
          <p:cNvPr id="484356" name="Text Placeholder 2"/>
          <p:cNvSpPr>
            <a:spLocks noGrp="1"/>
          </p:cNvSpPr>
          <p:nvPr>
            <p:ph type="body" sz="half" idx="2"/>
          </p:nvPr>
        </p:nvSpPr>
        <p:spPr>
          <a:xfrm>
            <a:off x="1371600" y="2362200"/>
            <a:ext cx="3276600" cy="3724198"/>
          </a:xfrm>
        </p:spPr>
        <p:txBody>
          <a:bodyPr/>
          <a:lstStyle/>
          <a:p>
            <a:r>
              <a:rPr lang="en-US" altLang="en-US" sz="1800" b="1" dirty="0" smtClean="0">
                <a:solidFill>
                  <a:srgbClr val="333399"/>
                </a:solidFill>
                <a:latin typeface="Comic Sans MS" pitchFamily="66" charset="0"/>
              </a:rPr>
              <a:t>SUBJECTS</a:t>
            </a:r>
          </a:p>
          <a:p>
            <a:endParaRPr lang="en-US" altLang="en-US" sz="1800" b="1" dirty="0">
              <a:solidFill>
                <a:srgbClr val="333399"/>
              </a:solidFill>
              <a:latin typeface="Comic Sans MS" pitchFamily="66" charset="0"/>
            </a:endParaRPr>
          </a:p>
          <a:p>
            <a:r>
              <a:rPr lang="en-US" altLang="en-US" sz="1800" b="1" dirty="0" smtClean="0">
                <a:solidFill>
                  <a:srgbClr val="333399"/>
                </a:solidFill>
                <a:latin typeface="Comic Sans MS" pitchFamily="66" charset="0"/>
              </a:rPr>
              <a:t>METACOGNITION</a:t>
            </a:r>
          </a:p>
          <a:p>
            <a:endParaRPr lang="en-US" altLang="en-US" sz="1800" b="1" dirty="0">
              <a:solidFill>
                <a:srgbClr val="333399"/>
              </a:solidFill>
              <a:latin typeface="Comic Sans MS" pitchFamily="66" charset="0"/>
            </a:endParaRPr>
          </a:p>
          <a:p>
            <a:r>
              <a:rPr lang="en-US" altLang="en-US" sz="1800" b="1" dirty="0" smtClean="0">
                <a:solidFill>
                  <a:srgbClr val="333399"/>
                </a:solidFill>
                <a:latin typeface="Comic Sans MS" pitchFamily="66" charset="0"/>
              </a:rPr>
              <a:t>EXECUTIVE FUNCTIONS</a:t>
            </a:r>
          </a:p>
          <a:p>
            <a:endParaRPr lang="en-US" altLang="en-US" sz="1800" b="1" dirty="0">
              <a:solidFill>
                <a:srgbClr val="333399"/>
              </a:solidFill>
              <a:latin typeface="Comic Sans MS" pitchFamily="66" charset="0"/>
            </a:endParaRPr>
          </a:p>
          <a:p>
            <a:r>
              <a:rPr lang="en-US" altLang="en-US" sz="1800" b="1" dirty="0" smtClean="0">
                <a:solidFill>
                  <a:srgbClr val="333399"/>
                </a:solidFill>
                <a:latin typeface="Comic Sans MS" pitchFamily="66" charset="0"/>
              </a:rPr>
              <a:t>HOW TO “DO” SCHOOL</a:t>
            </a:r>
          </a:p>
          <a:p>
            <a:endParaRPr lang="en-US" altLang="en-US" sz="2400" b="1" dirty="0">
              <a:solidFill>
                <a:srgbClr val="333399"/>
              </a:solidFill>
              <a:latin typeface="Comic Sans MS" pitchFamily="66" charset="0"/>
            </a:endParaRPr>
          </a:p>
          <a:p>
            <a:r>
              <a:rPr lang="en-US" altLang="en-US" sz="2400" b="1" dirty="0" smtClean="0">
                <a:solidFill>
                  <a:srgbClr val="00B050"/>
                </a:solidFill>
                <a:latin typeface="Comic Sans MS" pitchFamily="66" charset="0"/>
              </a:rPr>
              <a:t>MOTIVATION = </a:t>
            </a:r>
            <a:r>
              <a:rPr lang="en-US" altLang="en-US" sz="2400" b="1" dirty="0" smtClean="0">
                <a:solidFill>
                  <a:srgbClr val="00B050"/>
                </a:solidFill>
                <a:latin typeface="Comic Sans MS" pitchFamily="66" charset="0"/>
              </a:rPr>
              <a:t>ACHIEVEMENT</a:t>
            </a:r>
          </a:p>
        </p:txBody>
      </p:sp>
      <p:pic>
        <p:nvPicPr>
          <p:cNvPr id="4843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81200"/>
            <a:ext cx="2667000" cy="402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8876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itle 3"/>
          <p:cNvSpPr>
            <a:spLocks noGrp="1"/>
          </p:cNvSpPr>
          <p:nvPr>
            <p:ph type="title"/>
          </p:nvPr>
        </p:nvSpPr>
        <p:spPr>
          <a:xfrm>
            <a:off x="461963" y="228600"/>
            <a:ext cx="7543800" cy="1600200"/>
          </a:xfrm>
        </p:spPr>
        <p:txBody>
          <a:bodyPr/>
          <a:lstStyle/>
          <a:p>
            <a:pPr algn="ctr"/>
            <a:r>
              <a:rPr lang="en-US" altLang="en-US" sz="3600" dirty="0" smtClean="0">
                <a:solidFill>
                  <a:srgbClr val="333399"/>
                </a:solidFill>
                <a:latin typeface="Comic Sans MS" pitchFamily="66" charset="0"/>
              </a:rPr>
              <a:t>LAGGING </a:t>
            </a:r>
            <a:r>
              <a:rPr lang="en-US" altLang="en-US" sz="3600" dirty="0" smtClean="0">
                <a:solidFill>
                  <a:srgbClr val="333399"/>
                </a:solidFill>
                <a:latin typeface="Comic Sans MS" pitchFamily="66" charset="0"/>
              </a:rPr>
              <a:t/>
            </a:r>
            <a:br>
              <a:rPr lang="en-US" altLang="en-US" sz="3600" dirty="0" smtClean="0">
                <a:solidFill>
                  <a:srgbClr val="333399"/>
                </a:solidFill>
                <a:latin typeface="Comic Sans MS" pitchFamily="66" charset="0"/>
              </a:rPr>
            </a:br>
            <a:r>
              <a:rPr lang="en-US" altLang="en-US" sz="3600" dirty="0" smtClean="0">
                <a:solidFill>
                  <a:srgbClr val="333399"/>
                </a:solidFill>
                <a:latin typeface="Comic Sans MS" pitchFamily="66" charset="0"/>
              </a:rPr>
              <a:t>NONCOGNITIVE SKILLS</a:t>
            </a:r>
          </a:p>
        </p:txBody>
      </p:sp>
      <p:sp>
        <p:nvSpPr>
          <p:cNvPr id="485379" name="Content Placeholder 1"/>
          <p:cNvSpPr>
            <a:spLocks noGrp="1"/>
          </p:cNvSpPr>
          <p:nvPr>
            <p:ph idx="1"/>
          </p:nvPr>
        </p:nvSpPr>
        <p:spPr>
          <a:xfrm>
            <a:off x="5029200" y="2209800"/>
            <a:ext cx="2819400" cy="3916363"/>
          </a:xfrm>
        </p:spPr>
        <p:txBody>
          <a:bodyPr/>
          <a:lstStyle/>
          <a:p>
            <a:endParaRPr lang="en-US" altLang="en-US" smtClean="0"/>
          </a:p>
        </p:txBody>
      </p:sp>
      <p:sp>
        <p:nvSpPr>
          <p:cNvPr id="485380" name="Text Placeholder 2"/>
          <p:cNvSpPr>
            <a:spLocks noGrp="1"/>
          </p:cNvSpPr>
          <p:nvPr>
            <p:ph type="body" sz="half" idx="2"/>
          </p:nvPr>
        </p:nvSpPr>
        <p:spPr>
          <a:xfrm>
            <a:off x="1295400" y="2133600"/>
            <a:ext cx="3352800" cy="4191000"/>
          </a:xfrm>
        </p:spPr>
        <p:txBody>
          <a:bodyPr/>
          <a:lstStyle/>
          <a:p>
            <a:r>
              <a:rPr lang="en-US" altLang="en-US" sz="2400" dirty="0" smtClean="0">
                <a:solidFill>
                  <a:srgbClr val="333399"/>
                </a:solidFill>
                <a:latin typeface="Comic Sans MS" pitchFamily="66" charset="0"/>
              </a:rPr>
              <a:t>Self-Regulation</a:t>
            </a:r>
          </a:p>
          <a:p>
            <a:endParaRPr lang="en-US" altLang="en-US" sz="2400" dirty="0" smtClean="0">
              <a:solidFill>
                <a:srgbClr val="333399"/>
              </a:solidFill>
              <a:latin typeface="Comic Sans MS" pitchFamily="66" charset="0"/>
            </a:endParaRPr>
          </a:p>
          <a:p>
            <a:r>
              <a:rPr lang="en-US" altLang="en-US" sz="2400" dirty="0" smtClean="0">
                <a:solidFill>
                  <a:srgbClr val="333399"/>
                </a:solidFill>
                <a:latin typeface="Comic Sans MS" pitchFamily="66" charset="0"/>
              </a:rPr>
              <a:t>Social Skills</a:t>
            </a:r>
          </a:p>
          <a:p>
            <a:endParaRPr lang="en-US" altLang="en-US" sz="2400" dirty="0" smtClean="0">
              <a:solidFill>
                <a:srgbClr val="333399"/>
              </a:solidFill>
              <a:latin typeface="Comic Sans MS" pitchFamily="66" charset="0"/>
            </a:endParaRPr>
          </a:p>
          <a:p>
            <a:r>
              <a:rPr lang="en-US" altLang="en-US" sz="2400" dirty="0" smtClean="0">
                <a:solidFill>
                  <a:srgbClr val="333399"/>
                </a:solidFill>
                <a:latin typeface="Comic Sans MS" pitchFamily="66" charset="0"/>
              </a:rPr>
              <a:t>Pragmatic Language </a:t>
            </a:r>
          </a:p>
          <a:p>
            <a:endParaRPr lang="en-US" altLang="en-US" sz="2400" dirty="0" smtClean="0">
              <a:solidFill>
                <a:srgbClr val="333399"/>
              </a:solidFill>
              <a:latin typeface="Comic Sans MS" pitchFamily="66" charset="0"/>
            </a:endParaRPr>
          </a:p>
          <a:p>
            <a:r>
              <a:rPr lang="en-US" altLang="en-US" sz="2400" dirty="0" smtClean="0">
                <a:solidFill>
                  <a:srgbClr val="333399"/>
                </a:solidFill>
                <a:latin typeface="Comic Sans MS" pitchFamily="66" charset="0"/>
              </a:rPr>
              <a:t>Executive Functions</a:t>
            </a:r>
          </a:p>
          <a:p>
            <a:endParaRPr lang="en-US" altLang="en-US" sz="2400" dirty="0" smtClean="0">
              <a:solidFill>
                <a:srgbClr val="333399"/>
              </a:solidFill>
              <a:latin typeface="Comic Sans MS" pitchFamily="66" charset="0"/>
            </a:endParaRPr>
          </a:p>
          <a:p>
            <a:r>
              <a:rPr lang="en-US" altLang="en-US" sz="2400" u="sng" dirty="0" smtClean="0">
                <a:solidFill>
                  <a:srgbClr val="333399"/>
                </a:solidFill>
                <a:latin typeface="Comic Sans MS" pitchFamily="66" charset="0"/>
              </a:rPr>
              <a:t>Character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2663825"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2144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itle 1"/>
          <p:cNvSpPr>
            <a:spLocks noGrp="1"/>
          </p:cNvSpPr>
          <p:nvPr>
            <p:ph type="ctrTitle"/>
          </p:nvPr>
        </p:nvSpPr>
        <p:spPr>
          <a:xfrm>
            <a:off x="685800" y="914400"/>
            <a:ext cx="7772400" cy="3276600"/>
          </a:xfrm>
        </p:spPr>
        <p:txBody>
          <a:bodyPr/>
          <a:lstStyle/>
          <a:p>
            <a:pPr algn="ctr"/>
            <a:r>
              <a:rPr lang="en-US" altLang="en-US" sz="5400" b="1" dirty="0" smtClean="0">
                <a:solidFill>
                  <a:srgbClr val="333399"/>
                </a:solidFill>
                <a:latin typeface="Comic Sans MS" pitchFamily="66" charset="0"/>
              </a:rPr>
              <a:t>INTERVENTIONS</a:t>
            </a:r>
            <a:endParaRPr lang="en-US" altLang="en-US" sz="5400" b="1" dirty="0" smtClean="0">
              <a:solidFill>
                <a:srgbClr val="333399"/>
              </a:solidFill>
              <a:latin typeface="Comic Sans MS" pitchFamily="66" charset="0"/>
            </a:endParaRPr>
          </a:p>
        </p:txBody>
      </p:sp>
      <p:sp>
        <p:nvSpPr>
          <p:cNvPr id="486403" name="Subtitle 1"/>
          <p:cNvSpPr>
            <a:spLocks noGrp="1"/>
          </p:cNvSpPr>
          <p:nvPr>
            <p:ph type="subTitle" idx="1"/>
          </p:nvPr>
        </p:nvSpPr>
        <p:spPr>
          <a:xfrm>
            <a:off x="1371600" y="3962400"/>
            <a:ext cx="6400800" cy="1676400"/>
          </a:xfrm>
        </p:spPr>
        <p:txBody>
          <a:bodyPr/>
          <a:lstStyle/>
          <a:p>
            <a:r>
              <a:rPr lang="en-US" altLang="en-US" sz="4000" b="1" dirty="0" smtClean="0">
                <a:solidFill>
                  <a:srgbClr val="333399"/>
                </a:solidFill>
                <a:latin typeface="Comic Sans MS" pitchFamily="66" charset="0"/>
              </a:rPr>
              <a:t>Are Not For Everybody</a:t>
            </a:r>
            <a:endParaRPr lang="en-US" altLang="en-US" sz="4000" b="1" dirty="0" smtClean="0">
              <a:solidFill>
                <a:srgbClr val="333399"/>
              </a:solidFill>
              <a:latin typeface="Comic Sans MS" pitchFamily="66" charset="0"/>
            </a:endParaRPr>
          </a:p>
        </p:txBody>
      </p:sp>
    </p:spTree>
    <p:extLst>
      <p:ext uri="{BB962C8B-B14F-4D97-AF65-F5344CB8AC3E}">
        <p14:creationId xmlns:p14="http://schemas.microsoft.com/office/powerpoint/2010/main" val="15884493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079"/>
            <a:ext cx="7467600" cy="1616279"/>
          </a:xfrm>
        </p:spPr>
        <p:txBody>
          <a:bodyPr/>
          <a:lstStyle/>
          <a:p>
            <a:pPr algn="ctr">
              <a:defRPr/>
            </a:pPr>
            <a:r>
              <a:rPr lang="en-US" b="1" dirty="0" smtClean="0">
                <a:solidFill>
                  <a:schemeClr val="accent5">
                    <a:lumMod val="50000"/>
                  </a:schemeClr>
                </a:solidFill>
                <a:latin typeface="Comic Sans MS" pitchFamily="66" charset="0"/>
              </a:rPr>
              <a:t/>
            </a:r>
            <a:br>
              <a:rPr lang="en-US" b="1" dirty="0" smtClean="0">
                <a:solidFill>
                  <a:schemeClr val="accent5">
                    <a:lumMod val="50000"/>
                  </a:schemeClr>
                </a:solidFill>
                <a:latin typeface="Comic Sans MS" pitchFamily="66" charset="0"/>
              </a:rPr>
            </a:br>
            <a:r>
              <a:rPr lang="en-US" b="1" dirty="0" smtClean="0">
                <a:solidFill>
                  <a:schemeClr val="accent5">
                    <a:lumMod val="50000"/>
                  </a:schemeClr>
                </a:solidFill>
                <a:latin typeface="Comic Sans MS" pitchFamily="66" charset="0"/>
              </a:rPr>
              <a:t>Back in the Day </a:t>
            </a:r>
            <a:r>
              <a:rPr lang="en-US" b="1" dirty="0" smtClean="0">
                <a:solidFill>
                  <a:schemeClr val="accent5">
                    <a:lumMod val="50000"/>
                  </a:schemeClr>
                </a:solidFill>
                <a:latin typeface="Comic Sans MS" pitchFamily="66" charset="0"/>
              </a:rPr>
              <a:t>Discipline</a:t>
            </a:r>
            <a:endParaRPr lang="en-US" b="1" dirty="0">
              <a:solidFill>
                <a:schemeClr val="accent5">
                  <a:lumMod val="50000"/>
                </a:schemeClr>
              </a:solidFill>
              <a:latin typeface="Comic Sans MS" pitchFamily="66" charset="0"/>
            </a:endParaRPr>
          </a:p>
        </p:txBody>
      </p:sp>
      <p:pic>
        <p:nvPicPr>
          <p:cNvPr id="677891" name="Picture 2" descr="C:\Users\rimarsha\AppData\Local\Microsoft\Windows\Temporary Internet Files\Content.IE5\JC09ICEP\MC900232100[1].wm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66800" y="1447800"/>
            <a:ext cx="1371600" cy="3903663"/>
          </a:xfrm>
        </p:spPr>
      </p:pic>
      <p:pic>
        <p:nvPicPr>
          <p:cNvPr id="677892" name="Picture 3" descr="C:\Users\rimarsha\AppData\Local\Microsoft\Windows\Temporary Internet Files\Content.IE5\2QDOZ5L0\MM900046559[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438400"/>
            <a:ext cx="23622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789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200400"/>
            <a:ext cx="3432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7906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Title 4"/>
          <p:cNvSpPr>
            <a:spLocks noGrp="1"/>
          </p:cNvSpPr>
          <p:nvPr>
            <p:ph type="ctrTitle"/>
          </p:nvPr>
        </p:nvSpPr>
        <p:spPr>
          <a:xfrm>
            <a:off x="685800" y="914401"/>
            <a:ext cx="7772400" cy="1066799"/>
          </a:xfrm>
        </p:spPr>
        <p:txBody>
          <a:bodyPr/>
          <a:lstStyle/>
          <a:p>
            <a:pPr algn="ctr"/>
            <a:r>
              <a:rPr lang="en-US" altLang="en-US" sz="4800" b="1" dirty="0" smtClean="0">
                <a:solidFill>
                  <a:srgbClr val="0070C0"/>
                </a:solidFill>
                <a:latin typeface="Comic Sans MS" panose="030F0702030302020204" pitchFamily="66" charset="0"/>
              </a:rPr>
              <a:t>ALTERNATIVE </a:t>
            </a:r>
            <a:endParaRPr lang="en-US" altLang="en-US" sz="4800" b="1" dirty="0" smtClean="0">
              <a:solidFill>
                <a:srgbClr val="0070C0"/>
              </a:solidFill>
              <a:latin typeface="Comic Sans MS" panose="030F0702030302020204" pitchFamily="66" charset="0"/>
            </a:endParaRPr>
          </a:p>
        </p:txBody>
      </p:sp>
      <p:sp>
        <p:nvSpPr>
          <p:cNvPr id="678915" name="Subtitle 5"/>
          <p:cNvSpPr>
            <a:spLocks noGrp="1"/>
          </p:cNvSpPr>
          <p:nvPr>
            <p:ph type="subTitle" idx="1"/>
          </p:nvPr>
        </p:nvSpPr>
        <p:spPr/>
        <p:txBody>
          <a:bodyPr/>
          <a:lstStyle/>
          <a:p>
            <a:endParaRPr lang="en-US" altLang="en-US" smtClean="0"/>
          </a:p>
        </p:txBody>
      </p:sp>
      <p:pic>
        <p:nvPicPr>
          <p:cNvPr id="67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364" y="1752600"/>
            <a:ext cx="1357312"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89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993945"/>
            <a:ext cx="15240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8097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658998"/>
            <a:ext cx="18954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582758"/>
            <a:ext cx="18669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7916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Title 3"/>
          <p:cNvSpPr>
            <a:spLocks noGrp="1"/>
          </p:cNvSpPr>
          <p:nvPr>
            <p:ph type="ctrTitle"/>
          </p:nvPr>
        </p:nvSpPr>
        <p:spPr>
          <a:xfrm>
            <a:off x="685800" y="685800"/>
            <a:ext cx="7772400" cy="1219200"/>
          </a:xfrm>
        </p:spPr>
        <p:txBody>
          <a:bodyPr/>
          <a:lstStyle/>
          <a:p>
            <a:pPr algn="ctr"/>
            <a:r>
              <a:rPr lang="en-US" altLang="en-US" b="1" smtClean="0">
                <a:latin typeface="Comic Sans MS" pitchFamily="66" charset="0"/>
              </a:rPr>
              <a:t>Shortcomings of Current Approaches</a:t>
            </a:r>
          </a:p>
        </p:txBody>
      </p:sp>
      <p:sp>
        <p:nvSpPr>
          <p:cNvPr id="680963" name="Subtitle 4"/>
          <p:cNvSpPr>
            <a:spLocks noGrp="1"/>
          </p:cNvSpPr>
          <p:nvPr>
            <p:ph type="subTitle" idx="1"/>
          </p:nvPr>
        </p:nvSpPr>
        <p:spPr>
          <a:xfrm>
            <a:off x="1371600" y="2057400"/>
            <a:ext cx="6858000" cy="3733800"/>
          </a:xfrm>
        </p:spPr>
        <p:txBody>
          <a:bodyPr/>
          <a:lstStyle/>
          <a:p>
            <a:pPr algn="l"/>
            <a:r>
              <a:rPr lang="en-US" altLang="en-US" sz="2800" b="1" dirty="0" smtClean="0">
                <a:solidFill>
                  <a:srgbClr val="333399"/>
                </a:solidFill>
                <a:latin typeface="Comic Sans MS" pitchFamily="66" charset="0"/>
              </a:rPr>
              <a:t>They rely on external control </a:t>
            </a:r>
            <a:r>
              <a:rPr lang="en-US" altLang="en-US" sz="2800" b="1" dirty="0" smtClean="0">
                <a:solidFill>
                  <a:srgbClr val="7030A0"/>
                </a:solidFill>
                <a:latin typeface="Comic Sans MS" pitchFamily="66" charset="0"/>
              </a:rPr>
              <a:t>(when what we want is self-regulation).</a:t>
            </a:r>
          </a:p>
          <a:p>
            <a:pPr algn="l"/>
            <a:endParaRPr lang="en-US" altLang="en-US" sz="2800" b="1" dirty="0" smtClean="0">
              <a:solidFill>
                <a:srgbClr val="333399"/>
              </a:solidFill>
              <a:latin typeface="Comic Sans MS" pitchFamily="66" charset="0"/>
            </a:endParaRPr>
          </a:p>
          <a:p>
            <a:pPr algn="l"/>
            <a:r>
              <a:rPr lang="en-US" altLang="en-US" sz="2800" b="1" dirty="0" smtClean="0">
                <a:solidFill>
                  <a:srgbClr val="333399"/>
                </a:solidFill>
                <a:latin typeface="Comic Sans MS" pitchFamily="66" charset="0"/>
              </a:rPr>
              <a:t>They focus on behavior </a:t>
            </a:r>
            <a:r>
              <a:rPr lang="en-US" altLang="en-US" sz="2800" b="1" dirty="0" smtClean="0">
                <a:solidFill>
                  <a:srgbClr val="7030A0"/>
                </a:solidFill>
                <a:latin typeface="Comic Sans MS" pitchFamily="66" charset="0"/>
              </a:rPr>
              <a:t>(not people).</a:t>
            </a:r>
          </a:p>
          <a:p>
            <a:pPr algn="l"/>
            <a:endParaRPr lang="en-US" altLang="en-US" sz="2800" b="1" dirty="0" smtClean="0">
              <a:solidFill>
                <a:srgbClr val="333399"/>
              </a:solidFill>
              <a:latin typeface="Comic Sans MS" pitchFamily="66" charset="0"/>
            </a:endParaRPr>
          </a:p>
          <a:p>
            <a:pPr algn="l"/>
            <a:r>
              <a:rPr lang="en-US" altLang="en-US" sz="2800" b="1" dirty="0" smtClean="0">
                <a:solidFill>
                  <a:srgbClr val="333399"/>
                </a:solidFill>
                <a:latin typeface="Comic Sans MS" pitchFamily="66" charset="0"/>
              </a:rPr>
              <a:t>They focus on behavior </a:t>
            </a:r>
            <a:r>
              <a:rPr lang="en-US" altLang="en-US" sz="2800" b="1" dirty="0" smtClean="0">
                <a:solidFill>
                  <a:srgbClr val="7030A0"/>
                </a:solidFill>
                <a:latin typeface="Comic Sans MS" pitchFamily="66" charset="0"/>
              </a:rPr>
              <a:t>(</a:t>
            </a:r>
            <a:r>
              <a:rPr lang="en-US" altLang="en-US" sz="2800" b="1" u="sng" dirty="0" smtClean="0">
                <a:solidFill>
                  <a:srgbClr val="7030A0"/>
                </a:solidFill>
                <a:latin typeface="Comic Sans MS" pitchFamily="66" charset="0"/>
              </a:rPr>
              <a:t>AFTER</a:t>
            </a:r>
            <a:r>
              <a:rPr lang="en-US" altLang="en-US" sz="2800" b="1" dirty="0" smtClean="0">
                <a:solidFill>
                  <a:srgbClr val="7030A0"/>
                </a:solidFill>
                <a:latin typeface="Comic Sans MS" pitchFamily="66" charset="0"/>
              </a:rPr>
              <a:t> it occurs).</a:t>
            </a:r>
            <a:endParaRPr lang="en-US" altLang="en-US" dirty="0" smtClean="0">
              <a:solidFill>
                <a:srgbClr val="7030A0"/>
              </a:solidFill>
            </a:endParaRPr>
          </a:p>
        </p:txBody>
      </p:sp>
    </p:spTree>
    <p:extLst>
      <p:ext uri="{BB962C8B-B14F-4D97-AF65-F5344CB8AC3E}">
        <p14:creationId xmlns:p14="http://schemas.microsoft.com/office/powerpoint/2010/main" val="1478792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itle 3"/>
          <p:cNvSpPr>
            <a:spLocks noGrp="1"/>
          </p:cNvSpPr>
          <p:nvPr>
            <p:ph type="ctrTitle"/>
          </p:nvPr>
        </p:nvSpPr>
        <p:spPr>
          <a:xfrm>
            <a:off x="685800" y="685800"/>
            <a:ext cx="7772400" cy="838200"/>
          </a:xfrm>
        </p:spPr>
        <p:txBody>
          <a:bodyPr/>
          <a:lstStyle/>
          <a:p>
            <a:pPr algn="ctr"/>
            <a:r>
              <a:rPr lang="en-US" altLang="en-US" sz="4000" b="1" dirty="0" smtClean="0">
                <a:solidFill>
                  <a:srgbClr val="333399"/>
                </a:solidFill>
                <a:latin typeface="Comic Sans MS" pitchFamily="66" charset="0"/>
              </a:rPr>
              <a:t>PUNISHMENT</a:t>
            </a:r>
            <a:r>
              <a:rPr lang="en-US" altLang="en-US" sz="3600" b="1" dirty="0" smtClean="0">
                <a:solidFill>
                  <a:srgbClr val="333399"/>
                </a:solidFill>
                <a:latin typeface="Comic Sans MS" pitchFamily="66" charset="0"/>
              </a:rPr>
              <a:t/>
            </a:r>
            <a:br>
              <a:rPr lang="en-US" altLang="en-US" sz="3600" b="1" dirty="0" smtClean="0">
                <a:solidFill>
                  <a:srgbClr val="333399"/>
                </a:solidFill>
                <a:latin typeface="Comic Sans MS" pitchFamily="66" charset="0"/>
              </a:rPr>
            </a:br>
            <a:endParaRPr lang="en-US" altLang="en-US" sz="3600" b="1" dirty="0" smtClean="0">
              <a:latin typeface="Comic Sans MS" pitchFamily="66" charset="0"/>
            </a:endParaRPr>
          </a:p>
        </p:txBody>
      </p:sp>
      <p:sp>
        <p:nvSpPr>
          <p:cNvPr id="402435" name="Subtitle 4"/>
          <p:cNvSpPr>
            <a:spLocks noGrp="1"/>
          </p:cNvSpPr>
          <p:nvPr>
            <p:ph type="subTitle" idx="1"/>
          </p:nvPr>
        </p:nvSpPr>
        <p:spPr>
          <a:xfrm>
            <a:off x="457200" y="1143000"/>
            <a:ext cx="8382000" cy="5181600"/>
          </a:xfrm>
        </p:spPr>
        <p:txBody>
          <a:bodyPr/>
          <a:lstStyle/>
          <a:p>
            <a:pPr algn="l"/>
            <a:r>
              <a:rPr lang="en-US" altLang="en-US" sz="2800" b="1" dirty="0" smtClean="0">
                <a:solidFill>
                  <a:srgbClr val="333399"/>
                </a:solidFill>
                <a:latin typeface="Comic Sans MS" pitchFamily="66" charset="0"/>
              </a:rPr>
              <a:t> GOVERNMENT  SCHOOLS	    HOMES</a:t>
            </a:r>
          </a:p>
          <a:p>
            <a:pPr algn="l"/>
            <a:endParaRPr lang="en-US" altLang="en-US" sz="2800" b="1" dirty="0" smtClean="0">
              <a:solidFill>
                <a:srgbClr val="333399"/>
              </a:solidFill>
              <a:latin typeface="Comic Sans MS"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928" y="4343400"/>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8800"/>
            <a:ext cx="20288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828800"/>
            <a:ext cx="248602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604962"/>
            <a:ext cx="2533650" cy="152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4675723"/>
            <a:ext cx="1823118" cy="194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2980" y="3123754"/>
            <a:ext cx="2409825" cy="154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2749" y="3293640"/>
            <a:ext cx="176212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1261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Title 3"/>
          <p:cNvSpPr>
            <a:spLocks noGrp="1"/>
          </p:cNvSpPr>
          <p:nvPr>
            <p:ph type="ctrTitle"/>
          </p:nvPr>
        </p:nvSpPr>
        <p:spPr>
          <a:xfrm>
            <a:off x="685800" y="685800"/>
            <a:ext cx="7772400" cy="1209675"/>
          </a:xfrm>
        </p:spPr>
        <p:txBody>
          <a:bodyPr/>
          <a:lstStyle/>
          <a:p>
            <a:pPr algn="ctr"/>
            <a:r>
              <a:rPr lang="en-US" altLang="en-US" b="1" smtClean="0">
                <a:latin typeface="Comic Sans MS" pitchFamily="66" charset="0"/>
              </a:rPr>
              <a:t>We Continue to Rely On</a:t>
            </a:r>
          </a:p>
        </p:txBody>
      </p:sp>
      <p:sp>
        <p:nvSpPr>
          <p:cNvPr id="679939" name="Subtitle 4"/>
          <p:cNvSpPr>
            <a:spLocks noGrp="1"/>
          </p:cNvSpPr>
          <p:nvPr>
            <p:ph type="subTitle" idx="1"/>
          </p:nvPr>
        </p:nvSpPr>
        <p:spPr>
          <a:xfrm>
            <a:off x="1371600" y="1524000"/>
            <a:ext cx="6400800" cy="4343400"/>
          </a:xfrm>
        </p:spPr>
        <p:txBody>
          <a:bodyPr/>
          <a:lstStyle/>
          <a:p>
            <a:pPr algn="l"/>
            <a:endParaRPr lang="en-US" altLang="en-US" sz="2800" b="1" smtClean="0">
              <a:solidFill>
                <a:srgbClr val="333399"/>
              </a:solidFill>
              <a:latin typeface="Comic Sans MS" pitchFamily="66" charset="0"/>
            </a:endParaRPr>
          </a:p>
          <a:p>
            <a:pPr algn="l"/>
            <a:r>
              <a:rPr lang="en-US" altLang="en-US" sz="2800" b="1" smtClean="0">
                <a:solidFill>
                  <a:srgbClr val="333399"/>
                </a:solidFill>
                <a:latin typeface="Comic Sans MS" pitchFamily="66" charset="0"/>
              </a:rPr>
              <a:t>Seven Deadly Habits</a:t>
            </a:r>
          </a:p>
          <a:p>
            <a:pPr algn="l"/>
            <a:r>
              <a:rPr lang="en-US" altLang="en-US" sz="2800" smtClean="0">
                <a:solidFill>
                  <a:srgbClr val="333399"/>
                </a:solidFill>
                <a:latin typeface="Comic Sans MS" pitchFamily="66" charset="0"/>
              </a:rPr>
              <a:t>	criticizing</a:t>
            </a:r>
          </a:p>
          <a:p>
            <a:pPr algn="l"/>
            <a:r>
              <a:rPr lang="en-US" altLang="en-US" sz="2800" smtClean="0">
                <a:solidFill>
                  <a:srgbClr val="333399"/>
                </a:solidFill>
                <a:latin typeface="Comic Sans MS" pitchFamily="66" charset="0"/>
              </a:rPr>
              <a:t>	blaming</a:t>
            </a:r>
          </a:p>
          <a:p>
            <a:pPr algn="l"/>
            <a:r>
              <a:rPr lang="en-US" altLang="en-US" sz="2800" smtClean="0">
                <a:solidFill>
                  <a:srgbClr val="333399"/>
                </a:solidFill>
                <a:latin typeface="Comic Sans MS" pitchFamily="66" charset="0"/>
              </a:rPr>
              <a:t>	complaining</a:t>
            </a:r>
          </a:p>
          <a:p>
            <a:pPr algn="l"/>
            <a:r>
              <a:rPr lang="en-US" altLang="en-US" sz="2800" smtClean="0">
                <a:solidFill>
                  <a:srgbClr val="333399"/>
                </a:solidFill>
                <a:latin typeface="Comic Sans MS" pitchFamily="66" charset="0"/>
              </a:rPr>
              <a:t>	nagging</a:t>
            </a:r>
          </a:p>
          <a:p>
            <a:pPr algn="l"/>
            <a:r>
              <a:rPr lang="en-US" altLang="en-US" sz="2800" smtClean="0">
                <a:solidFill>
                  <a:srgbClr val="333399"/>
                </a:solidFill>
                <a:latin typeface="Comic Sans MS" pitchFamily="66" charset="0"/>
              </a:rPr>
              <a:t>	threatening</a:t>
            </a:r>
          </a:p>
          <a:p>
            <a:pPr algn="l"/>
            <a:r>
              <a:rPr lang="en-US" altLang="en-US" sz="2800" smtClean="0">
                <a:solidFill>
                  <a:srgbClr val="333399"/>
                </a:solidFill>
                <a:latin typeface="Comic Sans MS" pitchFamily="66" charset="0"/>
              </a:rPr>
              <a:t>	punishing</a:t>
            </a:r>
          </a:p>
          <a:p>
            <a:pPr algn="l"/>
            <a:r>
              <a:rPr lang="en-US" altLang="en-US" sz="2800" smtClean="0">
                <a:solidFill>
                  <a:srgbClr val="333399"/>
                </a:solidFill>
                <a:latin typeface="Comic Sans MS" pitchFamily="66" charset="0"/>
              </a:rPr>
              <a:t>	rewarding</a:t>
            </a:r>
          </a:p>
          <a:p>
            <a:endParaRPr lang="en-US" altLang="en-US" smtClean="0"/>
          </a:p>
        </p:txBody>
      </p:sp>
      <p:pic>
        <p:nvPicPr>
          <p:cNvPr id="6799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7432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99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038600"/>
            <a:ext cx="23622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2533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itle 1"/>
          <p:cNvSpPr>
            <a:spLocks noGrp="1"/>
          </p:cNvSpPr>
          <p:nvPr>
            <p:ph type="ctrTitle"/>
          </p:nvPr>
        </p:nvSpPr>
        <p:spPr>
          <a:xfrm>
            <a:off x="1371600" y="381000"/>
            <a:ext cx="7086600" cy="914400"/>
          </a:xfrm>
        </p:spPr>
        <p:txBody>
          <a:bodyPr/>
          <a:lstStyle/>
          <a:p>
            <a:pPr algn="ctr"/>
            <a:r>
              <a:rPr lang="en-US" altLang="en-US" sz="4000" b="1" dirty="0" smtClean="0">
                <a:solidFill>
                  <a:srgbClr val="0070C0"/>
                </a:solidFill>
                <a:latin typeface="Comic Sans MS" pitchFamily="66" charset="0"/>
              </a:rPr>
              <a:t>NONCOGNITIVE </a:t>
            </a:r>
            <a:r>
              <a:rPr lang="en-US" altLang="en-US" sz="4000" b="1" dirty="0" smtClean="0">
                <a:solidFill>
                  <a:srgbClr val="0070C0"/>
                </a:solidFill>
                <a:latin typeface="Comic Sans MS" pitchFamily="66" charset="0"/>
              </a:rPr>
              <a:t>INTERVENTIONS</a:t>
            </a:r>
            <a:endParaRPr lang="en-US" altLang="en-US" b="1" dirty="0" smtClean="0">
              <a:solidFill>
                <a:srgbClr val="0070C0"/>
              </a:solidFill>
              <a:latin typeface="Comic Sans MS" pitchFamily="66" charset="0"/>
            </a:endParaRPr>
          </a:p>
        </p:txBody>
      </p:sp>
      <p:sp>
        <p:nvSpPr>
          <p:cNvPr id="483331" name="Subtitle 4"/>
          <p:cNvSpPr>
            <a:spLocks noGrp="1"/>
          </p:cNvSpPr>
          <p:nvPr>
            <p:ph type="subTitle" idx="1"/>
          </p:nvPr>
        </p:nvSpPr>
        <p:spPr>
          <a:xfrm>
            <a:off x="1371600" y="1219200"/>
            <a:ext cx="7086600" cy="5238750"/>
          </a:xfrm>
        </p:spPr>
        <p:txBody>
          <a:bodyPr/>
          <a:lstStyle/>
          <a:p>
            <a:pPr algn="l"/>
            <a:endParaRPr lang="en-US" altLang="en-US" sz="2800" smtClean="0">
              <a:solidFill>
                <a:srgbClr val="0070C0"/>
              </a:solidFill>
              <a:latin typeface="Comic Sans MS" pitchFamily="66" charset="0"/>
            </a:endParaRPr>
          </a:p>
          <a:p>
            <a:pPr algn="l"/>
            <a:r>
              <a:rPr lang="en-US" altLang="en-US" sz="2800" smtClean="0">
                <a:solidFill>
                  <a:srgbClr val="0070C0"/>
                </a:solidFill>
                <a:latin typeface="Comic Sans MS" pitchFamily="66" charset="0"/>
              </a:rPr>
              <a:t>1. focus on people not behavior.</a:t>
            </a:r>
          </a:p>
          <a:p>
            <a:pPr algn="l"/>
            <a:endParaRPr lang="en-US" altLang="en-US" sz="2800" smtClean="0">
              <a:solidFill>
                <a:srgbClr val="0070C0"/>
              </a:solidFill>
              <a:latin typeface="Comic Sans MS" pitchFamily="66" charset="0"/>
            </a:endParaRPr>
          </a:p>
          <a:p>
            <a:pPr algn="l"/>
            <a:r>
              <a:rPr lang="en-US" altLang="en-US" sz="2800" smtClean="0">
                <a:solidFill>
                  <a:srgbClr val="0070C0"/>
                </a:solidFill>
                <a:latin typeface="Comic Sans MS" pitchFamily="66" charset="0"/>
              </a:rPr>
              <a:t>2. do no harm.</a:t>
            </a:r>
          </a:p>
          <a:p>
            <a:pPr algn="l"/>
            <a:endParaRPr lang="en-US" altLang="en-US" sz="2800" smtClean="0">
              <a:solidFill>
                <a:srgbClr val="0070C0"/>
              </a:solidFill>
              <a:latin typeface="Comic Sans MS" pitchFamily="66" charset="0"/>
            </a:endParaRPr>
          </a:p>
          <a:p>
            <a:pPr algn="l"/>
            <a:r>
              <a:rPr lang="en-US" altLang="en-US" sz="2800" smtClean="0">
                <a:solidFill>
                  <a:srgbClr val="0070C0"/>
                </a:solidFill>
                <a:latin typeface="Comic Sans MS" pitchFamily="66" charset="0"/>
              </a:rPr>
              <a:t>3. consider the circumstances.</a:t>
            </a:r>
          </a:p>
          <a:p>
            <a:pPr algn="l"/>
            <a:endParaRPr lang="en-US" altLang="en-US" sz="2800" smtClean="0">
              <a:solidFill>
                <a:srgbClr val="0070C0"/>
              </a:solidFill>
              <a:latin typeface="Comic Sans MS" pitchFamily="66" charset="0"/>
            </a:endParaRPr>
          </a:p>
          <a:p>
            <a:pPr algn="l"/>
            <a:r>
              <a:rPr lang="en-US" altLang="en-US" sz="2800" smtClean="0">
                <a:solidFill>
                  <a:srgbClr val="0070C0"/>
                </a:solidFill>
                <a:latin typeface="Comic Sans MS" pitchFamily="66" charset="0"/>
              </a:rPr>
              <a:t>4. teach don’t punish</a:t>
            </a:r>
          </a:p>
          <a:p>
            <a:pPr algn="l"/>
            <a:endParaRPr lang="en-US" altLang="en-US" smtClean="0">
              <a:solidFill>
                <a:srgbClr val="0070C0"/>
              </a:solidFill>
              <a:latin typeface="Comic Sans MS" pitchFamily="66" charset="0"/>
            </a:endParaRPr>
          </a:p>
          <a:p>
            <a:pPr algn="l"/>
            <a:r>
              <a:rPr lang="en-US" altLang="en-US" sz="2000" smtClean="0">
                <a:solidFill>
                  <a:srgbClr val="0070C0"/>
                </a:solidFill>
                <a:latin typeface="Comic Sans MS" pitchFamily="66" charset="0"/>
              </a:rPr>
              <a:t>	</a:t>
            </a:r>
          </a:p>
        </p:txBody>
      </p:sp>
      <p:pic>
        <p:nvPicPr>
          <p:cNvPr id="4833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62200"/>
            <a:ext cx="1790700"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33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505200"/>
            <a:ext cx="15240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33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75" y="4343400"/>
            <a:ext cx="16383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33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7538" y="1358900"/>
            <a:ext cx="1495425" cy="192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7491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itle 1"/>
          <p:cNvSpPr>
            <a:spLocks noGrp="1"/>
          </p:cNvSpPr>
          <p:nvPr>
            <p:ph type="title"/>
          </p:nvPr>
        </p:nvSpPr>
        <p:spPr>
          <a:xfrm>
            <a:off x="1752600" y="304800"/>
            <a:ext cx="7086600" cy="1600200"/>
          </a:xfrm>
        </p:spPr>
        <p:txBody>
          <a:bodyPr/>
          <a:lstStyle/>
          <a:p>
            <a:pPr algn="ctr"/>
            <a:r>
              <a:rPr lang="en-US" altLang="en-US" b="1" smtClean="0">
                <a:solidFill>
                  <a:schemeClr val="tx1"/>
                </a:solidFill>
                <a:latin typeface="Comic Sans MS" pitchFamily="66" charset="0"/>
              </a:rPr>
              <a:t>HOW DOES THIS OCCUR?</a:t>
            </a:r>
          </a:p>
        </p:txBody>
      </p:sp>
      <p:sp>
        <p:nvSpPr>
          <p:cNvPr id="491523" name="Content Placeholder 2"/>
          <p:cNvSpPr>
            <a:spLocks noGrp="1"/>
          </p:cNvSpPr>
          <p:nvPr>
            <p:ph idx="1"/>
          </p:nvPr>
        </p:nvSpPr>
        <p:spPr>
          <a:xfrm>
            <a:off x="987425" y="1636713"/>
            <a:ext cx="7696200" cy="4144962"/>
          </a:xfrm>
        </p:spPr>
        <p:txBody>
          <a:bodyPr/>
          <a:lstStyle/>
          <a:p>
            <a:pPr marL="0" indent="0">
              <a:buFontTx/>
              <a:buNone/>
            </a:pPr>
            <a:r>
              <a:rPr lang="en-US" altLang="en-US" sz="2000" b="1" dirty="0" err="1" smtClean="0">
                <a:solidFill>
                  <a:srgbClr val="0070C0"/>
                </a:solidFill>
                <a:latin typeface="Comic Sans MS" pitchFamily="66" charset="0"/>
              </a:rPr>
              <a:t>RtI</a:t>
            </a:r>
            <a:r>
              <a:rPr lang="en-US" altLang="en-US" sz="2000" b="1" dirty="0" smtClean="0">
                <a:solidFill>
                  <a:srgbClr val="0070C0"/>
                </a:solidFill>
                <a:latin typeface="Comic Sans MS" pitchFamily="66" charset="0"/>
              </a:rPr>
              <a:t> (Gresham, 2013)-risk v deficit</a:t>
            </a:r>
          </a:p>
          <a:p>
            <a:pPr marL="0" indent="0">
              <a:buFontTx/>
              <a:buNone/>
            </a:pPr>
            <a:endParaRPr lang="en-US" altLang="en-US" sz="2000" b="1" dirty="0" smtClean="0">
              <a:solidFill>
                <a:srgbClr val="0070C0"/>
              </a:solidFill>
              <a:latin typeface="Comic Sans MS" pitchFamily="66" charset="0"/>
            </a:endParaRPr>
          </a:p>
          <a:p>
            <a:pPr marL="0" indent="0">
              <a:buFontTx/>
              <a:buNone/>
            </a:pPr>
            <a:r>
              <a:rPr lang="en-US" altLang="en-US" sz="2000" b="1" dirty="0" smtClean="0">
                <a:solidFill>
                  <a:srgbClr val="0070C0"/>
                </a:solidFill>
                <a:latin typeface="Comic Sans MS" pitchFamily="66" charset="0"/>
              </a:rPr>
              <a:t>Effective Practices (Landrum et al, 2003).  Inter. for three deficits (behavior, academics, social)</a:t>
            </a:r>
          </a:p>
          <a:p>
            <a:pPr marL="0" indent="0">
              <a:buFontTx/>
              <a:buNone/>
            </a:pPr>
            <a:endParaRPr lang="en-US" altLang="en-US" sz="2000" b="1" dirty="0" smtClean="0">
              <a:solidFill>
                <a:srgbClr val="0070C0"/>
              </a:solidFill>
              <a:latin typeface="Comic Sans MS" pitchFamily="66" charset="0"/>
            </a:endParaRPr>
          </a:p>
          <a:p>
            <a:pPr marL="0" indent="0">
              <a:buFontTx/>
              <a:buNone/>
            </a:pPr>
            <a:r>
              <a:rPr lang="en-US" altLang="en-US" sz="2000" b="1" dirty="0" smtClean="0">
                <a:solidFill>
                  <a:srgbClr val="0070C0"/>
                </a:solidFill>
                <a:latin typeface="Comic Sans MS" pitchFamily="66" charset="0"/>
              </a:rPr>
              <a:t>Replace </a:t>
            </a:r>
            <a:r>
              <a:rPr lang="en-US" altLang="en-US" sz="2000" b="1" dirty="0" smtClean="0">
                <a:solidFill>
                  <a:srgbClr val="0070C0"/>
                </a:solidFill>
                <a:latin typeface="Comic Sans MS" pitchFamily="66" charset="0"/>
              </a:rPr>
              <a:t>Reactive Punishment </a:t>
            </a:r>
            <a:r>
              <a:rPr lang="en-US" altLang="en-US" sz="2000" b="1" dirty="0" smtClean="0">
                <a:solidFill>
                  <a:srgbClr val="0070C0"/>
                </a:solidFill>
                <a:latin typeface="Comic Sans MS" pitchFamily="66" charset="0"/>
              </a:rPr>
              <a:t>with Restorative Justice</a:t>
            </a:r>
          </a:p>
          <a:p>
            <a:pPr marL="0" indent="0">
              <a:buFontTx/>
              <a:buNone/>
            </a:pPr>
            <a:endParaRPr lang="en-US" altLang="en-US" sz="2000" b="1" dirty="0" smtClean="0">
              <a:solidFill>
                <a:srgbClr val="0070C0"/>
              </a:solidFill>
              <a:latin typeface="Comic Sans MS" pitchFamily="66" charset="0"/>
            </a:endParaRPr>
          </a:p>
          <a:p>
            <a:pPr marL="0" indent="0">
              <a:buFontTx/>
              <a:buNone/>
            </a:pPr>
            <a:r>
              <a:rPr lang="en-US" altLang="en-US" sz="2000" b="1" dirty="0" smtClean="0">
                <a:solidFill>
                  <a:srgbClr val="0070C0"/>
                </a:solidFill>
                <a:latin typeface="Comic Sans MS" pitchFamily="66" charset="0"/>
              </a:rPr>
              <a:t>Replace </a:t>
            </a:r>
            <a:r>
              <a:rPr lang="en-US" altLang="en-US" sz="2000" b="1" dirty="0" smtClean="0">
                <a:solidFill>
                  <a:srgbClr val="0070C0"/>
                </a:solidFill>
                <a:latin typeface="Comic Sans MS" pitchFamily="66" charset="0"/>
              </a:rPr>
              <a:t>(Re)segregation </a:t>
            </a:r>
            <a:r>
              <a:rPr lang="en-US" altLang="en-US" sz="2000" b="1" dirty="0" smtClean="0">
                <a:solidFill>
                  <a:srgbClr val="0070C0"/>
                </a:solidFill>
                <a:latin typeface="Comic Sans MS" pitchFamily="66" charset="0"/>
              </a:rPr>
              <a:t>with Universal Education</a:t>
            </a:r>
          </a:p>
          <a:p>
            <a:pPr marL="0" indent="0">
              <a:buFontTx/>
              <a:buNone/>
            </a:pPr>
            <a:r>
              <a:rPr lang="en-US" altLang="en-US" sz="2000" b="1" dirty="0">
                <a:solidFill>
                  <a:srgbClr val="0070C0"/>
                </a:solidFill>
                <a:latin typeface="Comic Sans MS" pitchFamily="66" charset="0"/>
              </a:rPr>
              <a:t>	</a:t>
            </a:r>
            <a:endParaRPr lang="en-US" altLang="en-US" sz="2000" b="1"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spTree>
    <p:extLst>
      <p:ext uri="{BB962C8B-B14F-4D97-AF65-F5344CB8AC3E}">
        <p14:creationId xmlns:p14="http://schemas.microsoft.com/office/powerpoint/2010/main" val="2606359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itle 1"/>
          <p:cNvSpPr>
            <a:spLocks noGrp="1"/>
          </p:cNvSpPr>
          <p:nvPr>
            <p:ph type="title"/>
          </p:nvPr>
        </p:nvSpPr>
        <p:spPr>
          <a:xfrm>
            <a:off x="1752600" y="304800"/>
            <a:ext cx="7086600" cy="1600200"/>
          </a:xfrm>
        </p:spPr>
        <p:txBody>
          <a:bodyPr/>
          <a:lstStyle/>
          <a:p>
            <a:pPr algn="ctr"/>
            <a:r>
              <a:rPr lang="en-US" altLang="en-US" b="1" dirty="0" err="1" smtClean="0">
                <a:solidFill>
                  <a:srgbClr val="0070C0"/>
                </a:solidFill>
                <a:latin typeface="Comic Sans MS" pitchFamily="66" charset="0"/>
              </a:rPr>
              <a:t>RtI</a:t>
            </a:r>
            <a:r>
              <a:rPr lang="en-US" altLang="en-US" b="1" dirty="0" smtClean="0">
                <a:solidFill>
                  <a:srgbClr val="0070C0"/>
                </a:solidFill>
                <a:latin typeface="Comic Sans MS" pitchFamily="66" charset="0"/>
              </a:rPr>
              <a:t> FOR ED (Gresham)</a:t>
            </a:r>
          </a:p>
        </p:txBody>
      </p:sp>
      <p:sp>
        <p:nvSpPr>
          <p:cNvPr id="491523" name="Content Placeholder 2"/>
          <p:cNvSpPr>
            <a:spLocks noGrp="1"/>
          </p:cNvSpPr>
          <p:nvPr>
            <p:ph idx="1"/>
          </p:nvPr>
        </p:nvSpPr>
        <p:spPr>
          <a:xfrm>
            <a:off x="987425" y="1636713"/>
            <a:ext cx="7696200" cy="4144962"/>
          </a:xfrm>
        </p:spPr>
        <p:txBody>
          <a:bodyPr/>
          <a:lstStyle/>
          <a:p>
            <a:pPr marL="0" indent="0">
              <a:buFontTx/>
              <a:buNone/>
            </a:pPr>
            <a:r>
              <a:rPr lang="en-US" altLang="en-US" sz="2400" dirty="0" smtClean="0">
                <a:solidFill>
                  <a:srgbClr val="0070C0"/>
                </a:solidFill>
                <a:latin typeface="Comic Sans MS" pitchFamily="66" charset="0"/>
              </a:rPr>
              <a:t>20% mental health problems; 1% - 2% served</a:t>
            </a:r>
          </a:p>
          <a:p>
            <a:pPr marL="0" indent="0">
              <a:buFontTx/>
              <a:buNone/>
            </a:pPr>
            <a:r>
              <a:rPr lang="en-US" altLang="en-US" sz="2400" dirty="0" smtClean="0">
                <a:solidFill>
                  <a:srgbClr val="0070C0"/>
                </a:solidFill>
                <a:latin typeface="Comic Sans MS" pitchFamily="66" charset="0"/>
              </a:rPr>
              <a:t>Is </a:t>
            </a:r>
            <a:r>
              <a:rPr lang="en-US" altLang="en-US" sz="2400" dirty="0" smtClean="0">
                <a:solidFill>
                  <a:srgbClr val="002060"/>
                </a:solidFill>
                <a:latin typeface="Comic Sans MS" pitchFamily="66" charset="0"/>
              </a:rPr>
              <a:t>educational performance </a:t>
            </a:r>
            <a:r>
              <a:rPr lang="en-US" altLang="en-US" sz="2400" dirty="0" smtClean="0">
                <a:solidFill>
                  <a:srgbClr val="0070C0"/>
                </a:solidFill>
                <a:latin typeface="Comic Sans MS" pitchFamily="66" charset="0"/>
              </a:rPr>
              <a:t>limited to academics?</a:t>
            </a:r>
            <a:endParaRPr lang="en-US" altLang="en-US" sz="2400" dirty="0">
              <a:solidFill>
                <a:srgbClr val="0070C0"/>
              </a:solidFill>
              <a:latin typeface="Comic Sans MS" pitchFamily="66" charset="0"/>
            </a:endParaRPr>
          </a:p>
          <a:p>
            <a:pPr marL="0" indent="0">
              <a:buFontTx/>
              <a:buNone/>
            </a:pPr>
            <a:r>
              <a:rPr lang="en-US" altLang="en-US" sz="2400" dirty="0" smtClean="0">
                <a:solidFill>
                  <a:srgbClr val="0070C0"/>
                </a:solidFill>
                <a:latin typeface="Comic Sans MS" pitchFamily="66" charset="0"/>
              </a:rPr>
              <a:t>Are we using evidence-based inter with integrity?</a:t>
            </a:r>
          </a:p>
          <a:p>
            <a:pPr marL="0" indent="0">
              <a:buFontTx/>
              <a:buNone/>
            </a:pPr>
            <a:endParaRPr lang="en-US" altLang="en-US" sz="2400" dirty="0">
              <a:solidFill>
                <a:srgbClr val="0070C0"/>
              </a:solidFill>
              <a:latin typeface="Comic Sans MS" pitchFamily="66" charset="0"/>
            </a:endParaRPr>
          </a:p>
          <a:p>
            <a:pPr marL="0" indent="0">
              <a:buFontTx/>
              <a:buNone/>
            </a:pPr>
            <a:r>
              <a:rPr lang="en-US" altLang="en-US" sz="2400" dirty="0" smtClean="0">
                <a:solidFill>
                  <a:srgbClr val="C00000"/>
                </a:solidFill>
                <a:latin typeface="Comic Sans MS" pitchFamily="66" charset="0"/>
              </a:rPr>
              <a:t>Universal Interventions </a:t>
            </a:r>
            <a:r>
              <a:rPr lang="en-US" altLang="en-US" sz="2400" dirty="0" smtClean="0">
                <a:solidFill>
                  <a:srgbClr val="0070C0"/>
                </a:solidFill>
                <a:latin typeface="Comic Sans MS" pitchFamily="66" charset="0"/>
              </a:rPr>
              <a:t>(Tier 1)(Are they in place?)</a:t>
            </a:r>
          </a:p>
          <a:p>
            <a:pPr marL="0" indent="0">
              <a:buFontTx/>
              <a:buNone/>
            </a:pPr>
            <a:r>
              <a:rPr lang="en-US" altLang="en-US" sz="2400" dirty="0" smtClean="0">
                <a:solidFill>
                  <a:srgbClr val="C00000"/>
                </a:solidFill>
                <a:latin typeface="Comic Sans MS" pitchFamily="66" charset="0"/>
              </a:rPr>
              <a:t>Selected Interventions</a:t>
            </a:r>
            <a:r>
              <a:rPr lang="en-US" altLang="en-US" sz="2400" dirty="0" smtClean="0">
                <a:solidFill>
                  <a:srgbClr val="0070C0"/>
                </a:solidFill>
                <a:latin typeface="Comic Sans MS" pitchFamily="66" charset="0"/>
              </a:rPr>
              <a:t> (Tier 2)(Token E or </a:t>
            </a:r>
            <a:r>
              <a:rPr lang="en-US" altLang="en-US" sz="2400" dirty="0" err="1" smtClean="0">
                <a:solidFill>
                  <a:srgbClr val="0070C0"/>
                </a:solidFill>
                <a:latin typeface="Comic Sans MS" pitchFamily="66" charset="0"/>
              </a:rPr>
              <a:t>Beh</a:t>
            </a:r>
            <a:r>
              <a:rPr lang="en-US" altLang="en-US" sz="2400" dirty="0" smtClean="0">
                <a:solidFill>
                  <a:srgbClr val="0070C0"/>
                </a:solidFill>
                <a:latin typeface="Comic Sans MS" pitchFamily="66" charset="0"/>
              </a:rPr>
              <a:t>. Contract)</a:t>
            </a:r>
          </a:p>
          <a:p>
            <a:pPr marL="0" indent="0">
              <a:buFontTx/>
              <a:buNone/>
            </a:pPr>
            <a:r>
              <a:rPr lang="en-US" altLang="en-US" sz="2400" dirty="0" smtClean="0">
                <a:solidFill>
                  <a:srgbClr val="C00000"/>
                </a:solidFill>
                <a:latin typeface="Comic Sans MS" pitchFamily="66" charset="0"/>
              </a:rPr>
              <a:t>Targeted Interventions </a:t>
            </a:r>
            <a:r>
              <a:rPr lang="en-US" altLang="en-US" sz="2400" dirty="0" smtClean="0">
                <a:solidFill>
                  <a:srgbClr val="0070C0"/>
                </a:solidFill>
                <a:latin typeface="Comic Sans MS" pitchFamily="66" charset="0"/>
              </a:rPr>
              <a:t>(5% of students; 50% of disruptions; 60% of resources)</a:t>
            </a:r>
            <a:endParaRPr lang="en-US" altLang="en-US" sz="2400" dirty="0" smtClean="0">
              <a:solidFill>
                <a:srgbClr val="C00000"/>
              </a:solidFill>
              <a:latin typeface="Comic Sans MS" pitchFamily="66" charset="0"/>
            </a:endParaRPr>
          </a:p>
          <a:p>
            <a:pPr marL="0" indent="0">
              <a:buFontTx/>
              <a:buNone/>
            </a:pPr>
            <a:endParaRPr lang="en-US" altLang="en-US" sz="2400"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spTree>
    <p:extLst>
      <p:ext uri="{BB962C8B-B14F-4D97-AF65-F5344CB8AC3E}">
        <p14:creationId xmlns:p14="http://schemas.microsoft.com/office/powerpoint/2010/main" val="388612885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itle 1"/>
          <p:cNvSpPr>
            <a:spLocks noGrp="1"/>
          </p:cNvSpPr>
          <p:nvPr>
            <p:ph type="title"/>
          </p:nvPr>
        </p:nvSpPr>
        <p:spPr>
          <a:xfrm>
            <a:off x="1752600" y="304800"/>
            <a:ext cx="7086600" cy="1600200"/>
          </a:xfrm>
        </p:spPr>
        <p:txBody>
          <a:bodyPr/>
          <a:lstStyle/>
          <a:p>
            <a:pPr algn="ctr"/>
            <a:r>
              <a:rPr lang="en-US" altLang="en-US" b="1" dirty="0" smtClean="0">
                <a:solidFill>
                  <a:srgbClr val="0070C0"/>
                </a:solidFill>
                <a:latin typeface="Comic Sans MS" pitchFamily="66" charset="0"/>
              </a:rPr>
              <a:t>Consequences (Landrum et al)</a:t>
            </a:r>
          </a:p>
        </p:txBody>
      </p:sp>
      <p:sp>
        <p:nvSpPr>
          <p:cNvPr id="491523" name="Content Placeholder 2"/>
          <p:cNvSpPr>
            <a:spLocks noGrp="1"/>
          </p:cNvSpPr>
          <p:nvPr>
            <p:ph idx="1"/>
          </p:nvPr>
        </p:nvSpPr>
        <p:spPr>
          <a:xfrm>
            <a:off x="987425" y="2057399"/>
            <a:ext cx="7696200" cy="4191001"/>
          </a:xfrm>
        </p:spPr>
        <p:txBody>
          <a:bodyPr/>
          <a:lstStyle/>
          <a:p>
            <a:pPr marL="0" indent="0">
              <a:buNone/>
            </a:pPr>
            <a:r>
              <a:rPr lang="en-US" sz="2400" dirty="0">
                <a:solidFill>
                  <a:srgbClr val="0070C0"/>
                </a:solidFill>
                <a:latin typeface="Comic Sans MS" panose="030F0702030302020204" pitchFamily="66" charset="0"/>
              </a:rPr>
              <a:t>1. those that rely on reinforcement strategies (e.g.,</a:t>
            </a:r>
          </a:p>
          <a:p>
            <a:pPr marL="0" indent="0">
              <a:buNone/>
            </a:pPr>
            <a:r>
              <a:rPr lang="en-US" sz="2400" dirty="0">
                <a:solidFill>
                  <a:srgbClr val="0070C0"/>
                </a:solidFill>
                <a:latin typeface="Comic Sans MS" panose="030F0702030302020204" pitchFamily="66" charset="0"/>
              </a:rPr>
              <a:t>differential reinforcement of other behavior,</a:t>
            </a:r>
          </a:p>
          <a:p>
            <a:pPr marL="0" indent="0">
              <a:buNone/>
            </a:pPr>
            <a:r>
              <a:rPr lang="en-US" sz="2400" dirty="0">
                <a:solidFill>
                  <a:srgbClr val="0070C0"/>
                </a:solidFill>
                <a:latin typeface="Comic Sans MS" panose="030F0702030302020204" pitchFamily="66" charset="0"/>
              </a:rPr>
              <a:t>differential reinforcement of incompatible</a:t>
            </a:r>
          </a:p>
          <a:p>
            <a:pPr marL="0" indent="0">
              <a:buNone/>
            </a:pPr>
            <a:r>
              <a:rPr lang="en-US" sz="2400" dirty="0">
                <a:solidFill>
                  <a:srgbClr val="0070C0"/>
                </a:solidFill>
                <a:latin typeface="Comic Sans MS" panose="030F0702030302020204" pitchFamily="66" charset="0"/>
              </a:rPr>
              <a:t>behavior</a:t>
            </a:r>
            <a:r>
              <a:rPr lang="en-US" sz="2400" dirty="0" smtClean="0">
                <a:solidFill>
                  <a:srgbClr val="0070C0"/>
                </a:solidFill>
                <a:latin typeface="Comic Sans MS" panose="030F0702030302020204" pitchFamily="66" charset="0"/>
              </a:rPr>
              <a:t>);</a:t>
            </a:r>
          </a:p>
          <a:p>
            <a:pPr marL="0" indent="0">
              <a:buNone/>
            </a:pPr>
            <a:r>
              <a:rPr lang="en-US" sz="2400" dirty="0" smtClean="0">
                <a:solidFill>
                  <a:srgbClr val="0070C0"/>
                </a:solidFill>
                <a:latin typeface="Comic Sans MS" panose="030F0702030302020204" pitchFamily="66" charset="0"/>
              </a:rPr>
              <a:t>2</a:t>
            </a:r>
            <a:r>
              <a:rPr lang="en-US" sz="2400" dirty="0">
                <a:solidFill>
                  <a:srgbClr val="0070C0"/>
                </a:solidFill>
                <a:latin typeface="Comic Sans MS" panose="030F0702030302020204" pitchFamily="66" charset="0"/>
              </a:rPr>
              <a:t>. extinction (terminating reinforcement);</a:t>
            </a:r>
          </a:p>
          <a:p>
            <a:pPr marL="0" indent="0">
              <a:buNone/>
            </a:pPr>
            <a:r>
              <a:rPr lang="en-US" sz="2400" dirty="0">
                <a:solidFill>
                  <a:srgbClr val="0070C0"/>
                </a:solidFill>
                <a:latin typeface="Comic Sans MS" panose="030F0702030302020204" pitchFamily="66" charset="0"/>
              </a:rPr>
              <a:t>3. removal of desirable stimuli; </a:t>
            </a:r>
            <a:endParaRPr lang="en-US" sz="2400" dirty="0" smtClean="0">
              <a:solidFill>
                <a:srgbClr val="0070C0"/>
              </a:solidFill>
              <a:latin typeface="Comic Sans MS" panose="030F0702030302020204" pitchFamily="66" charset="0"/>
            </a:endParaRPr>
          </a:p>
          <a:p>
            <a:pPr marL="0" indent="0">
              <a:buNone/>
            </a:pPr>
            <a:r>
              <a:rPr lang="en-US" sz="2400" dirty="0" smtClean="0">
                <a:solidFill>
                  <a:srgbClr val="0070C0"/>
                </a:solidFill>
                <a:latin typeface="Comic Sans MS" panose="030F0702030302020204" pitchFamily="66" charset="0"/>
              </a:rPr>
              <a:t>4</a:t>
            </a:r>
            <a:r>
              <a:rPr lang="en-US" sz="2400" dirty="0">
                <a:solidFill>
                  <a:srgbClr val="0070C0"/>
                </a:solidFill>
                <a:latin typeface="Comic Sans MS" panose="030F0702030302020204" pitchFamily="66" charset="0"/>
              </a:rPr>
              <a:t>. presentation of aversive stimuli (Alberto &amp;</a:t>
            </a:r>
          </a:p>
          <a:p>
            <a:pPr marL="0" indent="0">
              <a:buNone/>
            </a:pPr>
            <a:r>
              <a:rPr lang="en-US" sz="2400" dirty="0">
                <a:solidFill>
                  <a:srgbClr val="0070C0"/>
                </a:solidFill>
                <a:latin typeface="Comic Sans MS" panose="030F0702030302020204" pitchFamily="66" charset="0"/>
              </a:rPr>
              <a:t>Troutman, 2003</a:t>
            </a:r>
            <a:r>
              <a:rPr lang="en-US" sz="2400" dirty="0" smtClean="0"/>
              <a:t>).</a:t>
            </a:r>
            <a:r>
              <a:rPr lang="en-US" altLang="en-US" sz="2400" dirty="0" smtClean="0">
                <a:solidFill>
                  <a:srgbClr val="0070C0"/>
                </a:solidFill>
                <a:latin typeface="Comic Sans MS" pitchFamily="66" charset="0"/>
              </a:rPr>
              <a:t> </a:t>
            </a: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spTree>
    <p:extLst>
      <p:ext uri="{BB962C8B-B14F-4D97-AF65-F5344CB8AC3E}">
        <p14:creationId xmlns:p14="http://schemas.microsoft.com/office/powerpoint/2010/main" val="29158277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itle 1"/>
          <p:cNvSpPr>
            <a:spLocks noGrp="1"/>
          </p:cNvSpPr>
          <p:nvPr>
            <p:ph type="title"/>
          </p:nvPr>
        </p:nvSpPr>
        <p:spPr>
          <a:xfrm>
            <a:off x="1752600" y="304800"/>
            <a:ext cx="7086600" cy="1600200"/>
          </a:xfrm>
        </p:spPr>
        <p:txBody>
          <a:bodyPr/>
          <a:lstStyle/>
          <a:p>
            <a:pPr algn="ctr"/>
            <a:r>
              <a:rPr lang="en-US" altLang="en-US" b="1" dirty="0" smtClean="0">
                <a:solidFill>
                  <a:srgbClr val="0070C0"/>
                </a:solidFill>
                <a:latin typeface="Comic Sans MS" pitchFamily="66" charset="0"/>
              </a:rPr>
              <a:t>RESTORATIVE JUSTICE</a:t>
            </a:r>
          </a:p>
        </p:txBody>
      </p:sp>
      <p:sp>
        <p:nvSpPr>
          <p:cNvPr id="491523" name="Content Placeholder 2"/>
          <p:cNvSpPr>
            <a:spLocks noGrp="1"/>
          </p:cNvSpPr>
          <p:nvPr>
            <p:ph idx="1"/>
          </p:nvPr>
        </p:nvSpPr>
        <p:spPr>
          <a:xfrm>
            <a:off x="987425" y="2057399"/>
            <a:ext cx="7696200" cy="4191001"/>
          </a:xfrm>
        </p:spPr>
        <p:txBody>
          <a:bodyPr/>
          <a:lstStyle/>
          <a:p>
            <a:pPr marL="0" indent="0">
              <a:buNone/>
            </a:pPr>
            <a:r>
              <a:rPr lang="en-US" sz="2000" dirty="0" smtClean="0">
                <a:solidFill>
                  <a:srgbClr val="0070C0"/>
                </a:solidFill>
                <a:latin typeface="Comic Sans MS" panose="030F0702030302020204" pitchFamily="66" charset="0"/>
              </a:rPr>
              <a:t>THE FAILURE OF PUNITIVE/EXCLUSIONARY DISCIPLINE </a:t>
            </a:r>
          </a:p>
          <a:p>
            <a:pPr marL="0" indent="0">
              <a:buNone/>
            </a:pPr>
            <a:r>
              <a:rPr lang="en-US" altLang="en-US" sz="2000" dirty="0" smtClean="0">
                <a:solidFill>
                  <a:srgbClr val="0070C0"/>
                </a:solidFill>
                <a:latin typeface="Comic Sans MS" panose="030F0702030302020204" pitchFamily="66" charset="0"/>
              </a:rPr>
              <a:t>	interferes with academic performance (drop outs)</a:t>
            </a:r>
          </a:p>
          <a:p>
            <a:pPr marL="0" indent="0">
              <a:buNone/>
            </a:pPr>
            <a:r>
              <a:rPr lang="en-US" altLang="en-US" sz="2000" dirty="0">
                <a:solidFill>
                  <a:srgbClr val="0070C0"/>
                </a:solidFill>
                <a:latin typeface="Comic Sans MS" panose="030F0702030302020204" pitchFamily="66" charset="0"/>
              </a:rPr>
              <a:t>	</a:t>
            </a:r>
            <a:r>
              <a:rPr lang="en-US" altLang="en-US" sz="2000" dirty="0" smtClean="0">
                <a:solidFill>
                  <a:srgbClr val="0070C0"/>
                </a:solidFill>
                <a:latin typeface="Comic Sans MS" panose="030F0702030302020204" pitchFamily="66" charset="0"/>
              </a:rPr>
              <a:t>alienates student from school </a:t>
            </a:r>
          </a:p>
          <a:p>
            <a:pPr marL="0" indent="0">
              <a:buNone/>
            </a:pPr>
            <a:r>
              <a:rPr lang="en-US" altLang="en-US" sz="2000" dirty="0" smtClean="0">
                <a:solidFill>
                  <a:srgbClr val="0070C0"/>
                </a:solidFill>
                <a:latin typeface="Comic Sans MS" panose="030F0702030302020204" pitchFamily="66" charset="0"/>
              </a:rPr>
              <a:t>	doesn’t address needs of victims</a:t>
            </a:r>
          </a:p>
          <a:p>
            <a:pPr marL="0" indent="0">
              <a:buNone/>
            </a:pPr>
            <a:r>
              <a:rPr lang="en-US" altLang="en-US" sz="2000" dirty="0">
                <a:solidFill>
                  <a:srgbClr val="0070C0"/>
                </a:solidFill>
                <a:latin typeface="Comic Sans MS" panose="030F0702030302020204" pitchFamily="66" charset="0"/>
              </a:rPr>
              <a:t>	</a:t>
            </a:r>
            <a:r>
              <a:rPr lang="en-US" altLang="en-US" sz="2000" dirty="0" smtClean="0">
                <a:solidFill>
                  <a:srgbClr val="0070C0"/>
                </a:solidFill>
                <a:latin typeface="Comic Sans MS" panose="030F0702030302020204" pitchFamily="66" charset="0"/>
              </a:rPr>
              <a:t>fails to address systemic problems</a:t>
            </a:r>
            <a:r>
              <a:rPr lang="en-US" altLang="en-US" sz="2000" dirty="0">
                <a:solidFill>
                  <a:srgbClr val="0070C0"/>
                </a:solidFill>
                <a:latin typeface="Comic Sans MS" panose="030F0702030302020204" pitchFamily="66" charset="0"/>
              </a:rPr>
              <a:t>	</a:t>
            </a:r>
            <a:r>
              <a:rPr lang="en-US" altLang="en-US" sz="2000" dirty="0" smtClean="0">
                <a:solidFill>
                  <a:srgbClr val="0070C0"/>
                </a:solidFill>
                <a:latin typeface="Comic Sans MS" panose="030F0702030302020204" pitchFamily="66" charset="0"/>
              </a:rPr>
              <a:t>	</a:t>
            </a:r>
          </a:p>
          <a:p>
            <a:pPr marL="0" indent="0">
              <a:buNone/>
            </a:pPr>
            <a:endParaRPr lang="en-US" altLang="en-US" sz="2000" dirty="0">
              <a:solidFill>
                <a:srgbClr val="0070C0"/>
              </a:solidFill>
              <a:latin typeface="Comic Sans MS" panose="030F0702030302020204" pitchFamily="66" charset="0"/>
            </a:endParaRPr>
          </a:p>
          <a:p>
            <a:pPr marL="0" indent="0">
              <a:buNone/>
            </a:pPr>
            <a:r>
              <a:rPr lang="en-US" altLang="en-US" sz="2000" dirty="0" smtClean="0">
                <a:solidFill>
                  <a:srgbClr val="0070C0"/>
                </a:solidFill>
                <a:latin typeface="Comic Sans MS" panose="030F0702030302020204" pitchFamily="66" charset="0"/>
              </a:rPr>
              <a:t>PUNITIVE/EXCLUSIONARY </a:t>
            </a:r>
            <a:r>
              <a:rPr lang="en-US" altLang="en-US" sz="2000" dirty="0" smtClean="0">
                <a:solidFill>
                  <a:srgbClr val="0070C0"/>
                </a:solidFill>
                <a:latin typeface="Comic Sans MS" panose="030F0702030302020204" pitchFamily="66" charset="0"/>
              </a:rPr>
              <a:t>APPROACHES</a:t>
            </a:r>
            <a:endParaRPr lang="en-US" altLang="en-US" sz="2000" dirty="0" smtClean="0">
              <a:solidFill>
                <a:srgbClr val="0070C0"/>
              </a:solidFill>
              <a:latin typeface="Comic Sans MS" panose="030F0702030302020204" pitchFamily="66" charset="0"/>
            </a:endParaRPr>
          </a:p>
          <a:p>
            <a:pPr marL="0" indent="0">
              <a:buNone/>
            </a:pPr>
            <a:r>
              <a:rPr lang="en-US" altLang="en-US" sz="2000" dirty="0" smtClean="0">
                <a:solidFill>
                  <a:srgbClr val="0070C0"/>
                </a:solidFill>
                <a:latin typeface="Comic Sans MS" panose="030F0702030302020204" pitchFamily="66" charset="0"/>
              </a:rPr>
              <a:t>	destroy a student’s spirit</a:t>
            </a:r>
          </a:p>
          <a:p>
            <a:pPr marL="0" indent="0">
              <a:buNone/>
            </a:pPr>
            <a:r>
              <a:rPr lang="en-US" altLang="en-US" sz="2000" dirty="0">
                <a:solidFill>
                  <a:srgbClr val="0070C0"/>
                </a:solidFill>
                <a:latin typeface="Comic Sans MS" panose="030F0702030302020204" pitchFamily="66" charset="0"/>
              </a:rPr>
              <a:t>	</a:t>
            </a:r>
            <a:r>
              <a:rPr lang="en-US" altLang="en-US" sz="2000" dirty="0" smtClean="0">
                <a:solidFill>
                  <a:srgbClr val="0070C0"/>
                </a:solidFill>
                <a:latin typeface="Comic Sans MS" panose="030F0702030302020204" pitchFamily="66" charset="0"/>
              </a:rPr>
              <a:t>has </a:t>
            </a:r>
            <a:r>
              <a:rPr lang="en-US" altLang="en-US" sz="2000" dirty="0" smtClean="0">
                <a:solidFill>
                  <a:srgbClr val="0070C0"/>
                </a:solidFill>
                <a:latin typeface="Comic Sans MS" panose="030F0702030302020204" pitchFamily="66" charset="0"/>
              </a:rPr>
              <a:t>no </a:t>
            </a:r>
            <a:r>
              <a:rPr lang="en-US" altLang="en-US" sz="2000" dirty="0" smtClean="0">
                <a:solidFill>
                  <a:srgbClr val="0070C0"/>
                </a:solidFill>
                <a:latin typeface="Comic Sans MS" panose="030F0702030302020204" pitchFamily="66" charset="0"/>
              </a:rPr>
              <a:t>effect</a:t>
            </a:r>
          </a:p>
          <a:p>
            <a:pPr marL="0" indent="0">
              <a:buNone/>
            </a:pPr>
            <a:r>
              <a:rPr lang="en-US" altLang="en-US" sz="2000" dirty="0">
                <a:solidFill>
                  <a:srgbClr val="0070C0"/>
                </a:solidFill>
                <a:latin typeface="Comic Sans MS" panose="030F0702030302020204" pitchFamily="66" charset="0"/>
              </a:rPr>
              <a:t>	</a:t>
            </a:r>
            <a:r>
              <a:rPr lang="en-US" altLang="en-US" sz="2000" dirty="0" smtClean="0">
                <a:solidFill>
                  <a:srgbClr val="0070C0"/>
                </a:solidFill>
                <a:latin typeface="Comic Sans MS" panose="030F0702030302020204" pitchFamily="66" charset="0"/>
              </a:rPr>
              <a:t>worsens the problem</a:t>
            </a:r>
          </a:p>
          <a:p>
            <a:pPr marL="0" indent="0">
              <a:buNone/>
            </a:pPr>
            <a:r>
              <a:rPr lang="en-US" altLang="en-US" sz="2000" dirty="0">
                <a:solidFill>
                  <a:srgbClr val="0070C0"/>
                </a:solidFill>
                <a:latin typeface="Comic Sans MS" panose="030F0702030302020204" pitchFamily="66" charset="0"/>
              </a:rPr>
              <a:t>	</a:t>
            </a:r>
            <a:r>
              <a:rPr lang="en-US" altLang="en-US" sz="2000" dirty="0" smtClean="0">
                <a:solidFill>
                  <a:srgbClr val="0070C0"/>
                </a:solidFill>
                <a:latin typeface="Comic Sans MS" panose="030F0702030302020204" pitchFamily="66" charset="0"/>
              </a:rPr>
              <a:t>damages relationships</a:t>
            </a: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857150"/>
            <a:ext cx="21050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70397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itle 1"/>
          <p:cNvSpPr>
            <a:spLocks noGrp="1"/>
          </p:cNvSpPr>
          <p:nvPr>
            <p:ph type="title"/>
          </p:nvPr>
        </p:nvSpPr>
        <p:spPr>
          <a:xfrm>
            <a:off x="1752600" y="304800"/>
            <a:ext cx="7086600" cy="1600200"/>
          </a:xfrm>
        </p:spPr>
        <p:txBody>
          <a:bodyPr/>
          <a:lstStyle/>
          <a:p>
            <a:pPr algn="ctr"/>
            <a:r>
              <a:rPr lang="en-US" altLang="en-US" b="1" dirty="0" smtClean="0">
                <a:solidFill>
                  <a:srgbClr val="0070C0"/>
                </a:solidFill>
                <a:latin typeface="Comic Sans MS" pitchFamily="66" charset="0"/>
              </a:rPr>
              <a:t>RESEGREGATION OF AMERICA’S SCHOOLS</a:t>
            </a:r>
          </a:p>
        </p:txBody>
      </p:sp>
      <p:sp>
        <p:nvSpPr>
          <p:cNvPr id="491523" name="Content Placeholder 2"/>
          <p:cNvSpPr>
            <a:spLocks noGrp="1"/>
          </p:cNvSpPr>
          <p:nvPr>
            <p:ph idx="1"/>
          </p:nvPr>
        </p:nvSpPr>
        <p:spPr>
          <a:xfrm>
            <a:off x="987425" y="2057399"/>
            <a:ext cx="7696200" cy="4191001"/>
          </a:xfrm>
        </p:spPr>
        <p:txBody>
          <a:bodyPr/>
          <a:lstStyle/>
          <a:p>
            <a:endParaRPr lang="en-US" sz="2000" dirty="0" smtClean="0"/>
          </a:p>
          <a:p>
            <a:pPr marL="0" indent="0">
              <a:buNone/>
            </a:pPr>
            <a:r>
              <a:rPr lang="en-US" sz="2000" dirty="0" smtClean="0">
                <a:solidFill>
                  <a:srgbClr val="0070C0"/>
                </a:solidFill>
                <a:latin typeface="Comic Sans MS" panose="030F0702030302020204" pitchFamily="66" charset="0"/>
              </a:rPr>
              <a:t>Brown v Board of Education 1954</a:t>
            </a:r>
            <a:endParaRPr lang="en-US" sz="2000" dirty="0">
              <a:solidFill>
                <a:srgbClr val="0070C0"/>
              </a:solidFill>
              <a:latin typeface="Comic Sans MS" panose="030F0702030302020204" pitchFamily="66" charset="0"/>
            </a:endParaRPr>
          </a:p>
          <a:p>
            <a:pPr marL="0" indent="0">
              <a:buNone/>
            </a:pPr>
            <a:endParaRPr lang="en-US" sz="2000" dirty="0" smtClean="0">
              <a:solidFill>
                <a:srgbClr val="0070C0"/>
              </a:solidFill>
              <a:latin typeface="Comic Sans MS" panose="030F0702030302020204" pitchFamily="66" charset="0"/>
            </a:endParaRPr>
          </a:p>
          <a:p>
            <a:pPr marL="0" indent="0">
              <a:buNone/>
            </a:pPr>
            <a:r>
              <a:rPr lang="en-US" sz="2000" dirty="0" smtClean="0">
                <a:solidFill>
                  <a:srgbClr val="0070C0"/>
                </a:solidFill>
                <a:latin typeface="Comic Sans MS" panose="030F0702030302020204" pitchFamily="66" charset="0"/>
              </a:rPr>
              <a:t>Board </a:t>
            </a:r>
            <a:r>
              <a:rPr lang="en-US" sz="2000" dirty="0">
                <a:solidFill>
                  <a:srgbClr val="0070C0"/>
                </a:solidFill>
                <a:latin typeface="Comic Sans MS" panose="030F0702030302020204" pitchFamily="66" charset="0"/>
              </a:rPr>
              <a:t>of Education v. </a:t>
            </a:r>
            <a:r>
              <a:rPr lang="en-US" sz="2000" dirty="0" smtClean="0">
                <a:solidFill>
                  <a:srgbClr val="0070C0"/>
                </a:solidFill>
                <a:latin typeface="Comic Sans MS" panose="030F0702030302020204" pitchFamily="66" charset="0"/>
              </a:rPr>
              <a:t>Dowell, 1991</a:t>
            </a:r>
            <a:endParaRPr lang="en-US" sz="2000" dirty="0"/>
          </a:p>
          <a:p>
            <a:pPr marL="0" indent="0">
              <a:buNone/>
            </a:pPr>
            <a:endParaRPr lang="en-US" sz="2000" dirty="0" smtClean="0">
              <a:solidFill>
                <a:srgbClr val="0070C0"/>
              </a:solidFill>
              <a:latin typeface="Comic Sans MS" panose="030F0702030302020204" pitchFamily="66" charset="0"/>
            </a:endParaRPr>
          </a:p>
          <a:p>
            <a:pPr marL="0" indent="0">
              <a:buNone/>
            </a:pPr>
            <a:endParaRPr lang="en-US" sz="2000" dirty="0">
              <a:solidFill>
                <a:srgbClr val="0070C0"/>
              </a:solidFill>
              <a:latin typeface="Comic Sans MS" panose="030F0702030302020204" pitchFamily="66" charset="0"/>
            </a:endParaRPr>
          </a:p>
          <a:p>
            <a:pPr marL="0" indent="0">
              <a:buNone/>
            </a:pPr>
            <a:r>
              <a:rPr lang="en-US" sz="2000" dirty="0" smtClean="0">
                <a:solidFill>
                  <a:srgbClr val="0070C0"/>
                </a:solidFill>
                <a:latin typeface="Comic Sans MS" panose="030F0702030302020204" pitchFamily="66" charset="0"/>
              </a:rPr>
              <a:t>TRACKING</a:t>
            </a:r>
          </a:p>
          <a:p>
            <a:pPr marL="0" indent="0">
              <a:buNone/>
            </a:pPr>
            <a:r>
              <a:rPr lang="en-US" altLang="en-US" sz="2000" dirty="0" smtClean="0">
                <a:solidFill>
                  <a:srgbClr val="0070C0"/>
                </a:solidFill>
                <a:latin typeface="Comic Sans MS" panose="030F0702030302020204" pitchFamily="66" charset="0"/>
              </a:rPr>
              <a:t>CHARTER SCHOOLS</a:t>
            </a:r>
          </a:p>
          <a:p>
            <a:pPr marL="0" indent="0">
              <a:buNone/>
            </a:pPr>
            <a:r>
              <a:rPr lang="en-US" altLang="en-US" sz="2000" dirty="0" smtClean="0">
                <a:solidFill>
                  <a:srgbClr val="0070C0"/>
                </a:solidFill>
                <a:latin typeface="Comic Sans MS" panose="030F0702030302020204" pitchFamily="66" charset="0"/>
              </a:rPr>
              <a:t>MAGNATE SCHOOLS </a:t>
            </a:r>
          </a:p>
          <a:p>
            <a:pPr marL="0" indent="0">
              <a:buNone/>
            </a:pPr>
            <a:endParaRPr lang="en-US" altLang="en-US" sz="2000" dirty="0">
              <a:solidFill>
                <a:srgbClr val="0070C0"/>
              </a:solidFill>
              <a:latin typeface="Comic Sans MS" panose="030F0702030302020204" pitchFamily="66" charset="0"/>
            </a:endParaRPr>
          </a:p>
          <a:p>
            <a:pPr marL="0" indent="0">
              <a:buNone/>
            </a:pPr>
            <a:r>
              <a:rPr lang="en-US" altLang="en-US" sz="2000" dirty="0" smtClean="0">
                <a:solidFill>
                  <a:srgbClr val="0070C0"/>
                </a:solidFill>
                <a:latin typeface="Comic Sans MS" pitchFamily="66" charset="0"/>
              </a:rPr>
              <a:t>WHERE IS THIS GOING TO END?</a:t>
            </a: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19600"/>
            <a:ext cx="2939498"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1333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850"/>
            <a:ext cx="7543800" cy="150495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sz="4000" dirty="0" smtClean="0">
                <a:solidFill>
                  <a:srgbClr val="0070C0"/>
                </a:solidFill>
                <a:effectLst/>
                <a:latin typeface="Comic Sans MS" pitchFamily="66" charset="0"/>
              </a:rPr>
              <a:t>WHAT TO DO</a:t>
            </a:r>
            <a:br>
              <a:rPr lang="en-US" sz="4000" dirty="0" smtClean="0">
                <a:solidFill>
                  <a:srgbClr val="0070C0"/>
                </a:solidFill>
                <a:effectLst/>
                <a:latin typeface="Comic Sans MS" pitchFamily="66" charset="0"/>
              </a:rPr>
            </a:br>
            <a:r>
              <a:rPr lang="en-US" sz="4000" dirty="0" smtClean="0">
                <a:solidFill>
                  <a:srgbClr val="0070C0"/>
                </a:solidFill>
                <a:effectLst/>
                <a:latin typeface="Comic Sans MS" pitchFamily="66" charset="0"/>
              </a:rPr>
              <a:t>WHEN YOU DON’T PUNISH </a:t>
            </a:r>
            <a:endParaRPr lang="en-US" sz="4000" dirty="0">
              <a:solidFill>
                <a:srgbClr val="0070C0"/>
              </a:solidFill>
              <a:effectLst/>
            </a:endParaRPr>
          </a:p>
        </p:txBody>
      </p:sp>
      <p:pic>
        <p:nvPicPr>
          <p:cNvPr id="49254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685800" y="2189163"/>
            <a:ext cx="7620000" cy="4343400"/>
          </a:xfrm>
        </p:spPr>
      </p:pic>
      <p:sp>
        <p:nvSpPr>
          <p:cNvPr id="492548" name="TextBox 7"/>
          <p:cNvSpPr txBox="1">
            <a:spLocks noChangeArrowheads="1"/>
          </p:cNvSpPr>
          <p:nvPr/>
        </p:nvSpPr>
        <p:spPr bwMode="auto">
          <a:xfrm>
            <a:off x="822325" y="531495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Relationships</a:t>
            </a:r>
          </a:p>
        </p:txBody>
      </p:sp>
      <p:sp>
        <p:nvSpPr>
          <p:cNvPr id="492549" name="TextBox 9"/>
          <p:cNvSpPr txBox="1">
            <a:spLocks noChangeArrowheads="1"/>
          </p:cNvSpPr>
          <p:nvPr/>
        </p:nvSpPr>
        <p:spPr bwMode="auto">
          <a:xfrm>
            <a:off x="1143000" y="4619625"/>
            <a:ext cx="1931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Prevention/Teaching</a:t>
            </a:r>
          </a:p>
        </p:txBody>
      </p:sp>
      <p:sp>
        <p:nvSpPr>
          <p:cNvPr id="492550" name="TextBox 10"/>
          <p:cNvSpPr txBox="1">
            <a:spLocks noChangeArrowheads="1"/>
          </p:cNvSpPr>
          <p:nvPr/>
        </p:nvSpPr>
        <p:spPr bwMode="auto">
          <a:xfrm>
            <a:off x="2057400" y="4022725"/>
            <a:ext cx="1398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dirty="0">
                <a:solidFill>
                  <a:srgbClr val="000000"/>
                </a:solidFill>
                <a:latin typeface="Calibri" pitchFamily="34" charset="0"/>
                <a:cs typeface="Arial" charset="0"/>
              </a:rPr>
              <a:t>De-escalation</a:t>
            </a:r>
          </a:p>
        </p:txBody>
      </p:sp>
      <p:sp>
        <p:nvSpPr>
          <p:cNvPr id="492551" name="TextBox 11"/>
          <p:cNvSpPr txBox="1">
            <a:spLocks noChangeArrowheads="1"/>
          </p:cNvSpPr>
          <p:nvPr/>
        </p:nvSpPr>
        <p:spPr bwMode="auto">
          <a:xfrm>
            <a:off x="2667000" y="349885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Isolation</a:t>
            </a:r>
          </a:p>
        </p:txBody>
      </p:sp>
      <p:sp>
        <p:nvSpPr>
          <p:cNvPr id="492552" name="TextBox 12"/>
          <p:cNvSpPr txBox="1">
            <a:spLocks noChangeArrowheads="1"/>
          </p:cNvSpPr>
          <p:nvPr/>
        </p:nvSpPr>
        <p:spPr bwMode="auto">
          <a:xfrm>
            <a:off x="3886200" y="24384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2000" b="1">
                <a:solidFill>
                  <a:srgbClr val="FF0000"/>
                </a:solidFill>
                <a:latin typeface="Calibri" pitchFamily="34" charset="0"/>
                <a:cs typeface="Arial" charset="0"/>
              </a:rPr>
              <a:t>EVENT</a:t>
            </a:r>
          </a:p>
        </p:txBody>
      </p:sp>
      <p:sp>
        <p:nvSpPr>
          <p:cNvPr id="492553" name="TextBox 14"/>
          <p:cNvSpPr txBox="1">
            <a:spLocks noChangeArrowheads="1"/>
          </p:cNvSpPr>
          <p:nvPr/>
        </p:nvSpPr>
        <p:spPr bwMode="auto">
          <a:xfrm>
            <a:off x="5181600" y="3498850"/>
            <a:ext cx="1746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De-escalation</a:t>
            </a:r>
          </a:p>
        </p:txBody>
      </p:sp>
      <p:sp>
        <p:nvSpPr>
          <p:cNvPr id="492554" name="TextBox 15"/>
          <p:cNvSpPr txBox="1">
            <a:spLocks noChangeArrowheads="1"/>
          </p:cNvSpPr>
          <p:nvPr/>
        </p:nvSpPr>
        <p:spPr bwMode="auto">
          <a:xfrm>
            <a:off x="5486400" y="4022725"/>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Recovery</a:t>
            </a:r>
          </a:p>
        </p:txBody>
      </p:sp>
      <p:sp>
        <p:nvSpPr>
          <p:cNvPr id="492555" name="TextBox 16"/>
          <p:cNvSpPr txBox="1">
            <a:spLocks noChangeArrowheads="1"/>
          </p:cNvSpPr>
          <p:nvPr/>
        </p:nvSpPr>
        <p:spPr bwMode="auto">
          <a:xfrm>
            <a:off x="5867400" y="4648200"/>
            <a:ext cx="1514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Re-Teaching</a:t>
            </a:r>
          </a:p>
        </p:txBody>
      </p:sp>
      <p:sp>
        <p:nvSpPr>
          <p:cNvPr id="492556" name="TextBox 17"/>
          <p:cNvSpPr txBox="1">
            <a:spLocks noChangeArrowheads="1"/>
          </p:cNvSpPr>
          <p:nvPr/>
        </p:nvSpPr>
        <p:spPr bwMode="auto">
          <a:xfrm>
            <a:off x="6319838" y="5314950"/>
            <a:ext cx="1300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fontAlgn="base" hangingPunct="1">
              <a:spcBef>
                <a:spcPct val="0"/>
              </a:spcBef>
              <a:spcAft>
                <a:spcPct val="0"/>
              </a:spcAft>
              <a:buClrTx/>
              <a:buSzTx/>
              <a:buFontTx/>
              <a:buNone/>
            </a:pPr>
            <a:r>
              <a:rPr lang="en-US" altLang="en-US" sz="1600">
                <a:solidFill>
                  <a:srgbClr val="000000"/>
                </a:solidFill>
                <a:latin typeface="Calibri" pitchFamily="34" charset="0"/>
                <a:cs typeface="Arial" charset="0"/>
              </a:rPr>
              <a:t>Relationships</a:t>
            </a:r>
          </a:p>
        </p:txBody>
      </p:sp>
    </p:spTree>
    <p:extLst>
      <p:ext uri="{BB962C8B-B14F-4D97-AF65-F5344CB8AC3E}">
        <p14:creationId xmlns:p14="http://schemas.microsoft.com/office/powerpoint/2010/main" val="31632130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itle 11"/>
          <p:cNvSpPr>
            <a:spLocks noGrp="1"/>
          </p:cNvSpPr>
          <p:nvPr>
            <p:ph type="ctrTitle"/>
          </p:nvPr>
        </p:nvSpPr>
        <p:spPr>
          <a:xfrm>
            <a:off x="1295400" y="304800"/>
            <a:ext cx="7391400" cy="1066800"/>
          </a:xfrm>
        </p:spPr>
        <p:txBody>
          <a:bodyPr/>
          <a:lstStyle/>
          <a:p>
            <a:pPr algn="ctr"/>
            <a:r>
              <a:rPr lang="en-US" altLang="en-US" b="1" smtClean="0">
                <a:solidFill>
                  <a:srgbClr val="0070C0"/>
                </a:solidFill>
                <a:latin typeface="Comic Sans MS" pitchFamily="66" charset="0"/>
              </a:rPr>
              <a:t>RELATIONSHIPS</a:t>
            </a:r>
          </a:p>
        </p:txBody>
      </p:sp>
      <p:sp>
        <p:nvSpPr>
          <p:cNvPr id="351235" name="Subtitle 12"/>
          <p:cNvSpPr>
            <a:spLocks noGrp="1"/>
          </p:cNvSpPr>
          <p:nvPr>
            <p:ph type="subTitle" idx="1"/>
          </p:nvPr>
        </p:nvSpPr>
        <p:spPr>
          <a:xfrm>
            <a:off x="1219200" y="1600200"/>
            <a:ext cx="7467600" cy="4800600"/>
          </a:xfrm>
        </p:spPr>
        <p:txBody>
          <a:bodyPr/>
          <a:lstStyle/>
          <a:p>
            <a:pPr>
              <a:buFont typeface="Wingdings" pitchFamily="2" charset="2"/>
              <a:buNone/>
              <a:defRPr/>
            </a:pPr>
            <a:endParaRPr lang="en-US" dirty="0" smtClean="0"/>
          </a:p>
          <a:p>
            <a:pPr>
              <a:buFont typeface="Wingdings" pitchFamily="2" charset="2"/>
              <a:buNone/>
              <a:defRPr/>
            </a:pPr>
            <a:endParaRPr lang="en-US" dirty="0"/>
          </a:p>
          <a:p>
            <a:pPr>
              <a:buFont typeface="Wingdings" pitchFamily="2" charset="2"/>
              <a:buNone/>
              <a:defRPr/>
            </a:pPr>
            <a:endParaRPr lang="en-US" dirty="0" smtClean="0"/>
          </a:p>
          <a:p>
            <a:pPr>
              <a:buFont typeface="Wingdings" pitchFamily="2" charset="2"/>
              <a:buNone/>
              <a:defRPr/>
            </a:pPr>
            <a:endParaRPr lang="en-US" dirty="0"/>
          </a:p>
          <a:p>
            <a:pPr>
              <a:buFont typeface="Wingdings" pitchFamily="2" charset="2"/>
              <a:buNone/>
              <a:defRPr/>
            </a:pPr>
            <a:endParaRPr lang="en-US" dirty="0" smtClean="0"/>
          </a:p>
          <a:p>
            <a:pPr marL="514350" indent="-514350" algn="l">
              <a:buFont typeface="Wingdings" pitchFamily="2" charset="2"/>
              <a:buAutoNum type="arabicPeriod"/>
              <a:defRPr/>
            </a:pPr>
            <a:r>
              <a:rPr lang="en-US" sz="2400" dirty="0" smtClean="0">
                <a:latin typeface="Comic Sans MS" pitchFamily="66" charset="0"/>
              </a:rPr>
              <a:t>Talk Time (pick # from 1- 40)</a:t>
            </a:r>
          </a:p>
          <a:p>
            <a:pPr marL="514350" indent="-514350" algn="l">
              <a:buFont typeface="Wingdings" pitchFamily="2" charset="2"/>
              <a:buAutoNum type="arabicPeriod"/>
              <a:defRPr/>
            </a:pPr>
            <a:r>
              <a:rPr lang="en-US" sz="2400" dirty="0" smtClean="0">
                <a:latin typeface="Comic Sans MS" pitchFamily="66" charset="0"/>
              </a:rPr>
              <a:t>Team Building for Tweens</a:t>
            </a:r>
          </a:p>
          <a:p>
            <a:pPr marL="514350" indent="-514350" algn="l">
              <a:buFont typeface="Wingdings" pitchFamily="2" charset="2"/>
              <a:buAutoNum type="arabicPeriod"/>
              <a:defRPr/>
            </a:pPr>
            <a:r>
              <a:rPr lang="en-US" sz="2400" dirty="0" smtClean="0">
                <a:latin typeface="Comic Sans MS" pitchFamily="66" charset="0"/>
              </a:rPr>
              <a:t>Getting to know  you with TP.</a:t>
            </a:r>
          </a:p>
          <a:p>
            <a:pPr marL="514350" indent="-514350" algn="l">
              <a:buFont typeface="Wingdings" pitchFamily="2" charset="2"/>
              <a:buAutoNum type="arabicPeriod"/>
              <a:defRPr/>
            </a:pPr>
            <a:r>
              <a:rPr lang="en-US" sz="2400" dirty="0" smtClean="0">
                <a:latin typeface="Comic Sans MS" pitchFamily="66" charset="0"/>
              </a:rPr>
              <a:t>Self-collage</a:t>
            </a:r>
          </a:p>
          <a:p>
            <a:pPr marL="514350" indent="-514350" algn="l">
              <a:buFont typeface="Wingdings" pitchFamily="2" charset="2"/>
              <a:buAutoNum type="arabicPeriod"/>
              <a:defRPr/>
            </a:pPr>
            <a:endParaRPr lang="en-US" dirty="0" smtClean="0">
              <a:latin typeface="Comic Sans MS" pitchFamily="66" charset="0"/>
            </a:endParaRPr>
          </a:p>
        </p:txBody>
      </p:sp>
      <p:pic>
        <p:nvPicPr>
          <p:cNvPr id="493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3581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35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025" y="1730375"/>
            <a:ext cx="2255838"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7066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Title 3"/>
          <p:cNvSpPr>
            <a:spLocks noGrp="1"/>
          </p:cNvSpPr>
          <p:nvPr>
            <p:ph type="ctrTitle"/>
          </p:nvPr>
        </p:nvSpPr>
        <p:spPr>
          <a:xfrm>
            <a:off x="1371600" y="990600"/>
            <a:ext cx="7086600" cy="914400"/>
          </a:xfrm>
        </p:spPr>
        <p:txBody>
          <a:bodyPr/>
          <a:lstStyle/>
          <a:p>
            <a:pPr algn="ctr"/>
            <a:r>
              <a:rPr lang="en-US" altLang="en-US" b="1" dirty="0" smtClean="0">
                <a:solidFill>
                  <a:srgbClr val="333399"/>
                </a:solidFill>
                <a:latin typeface="Comic Sans MS" pitchFamily="66" charset="0"/>
              </a:rPr>
              <a:t>PREVENTION versus TEACHING</a:t>
            </a:r>
            <a:endParaRPr lang="en-US" altLang="en-US" b="1" dirty="0" smtClean="0">
              <a:solidFill>
                <a:srgbClr val="333399"/>
              </a:solidFill>
              <a:latin typeface="Comic Sans MS" pitchFamily="66" charset="0"/>
            </a:endParaRPr>
          </a:p>
        </p:txBody>
      </p:sp>
      <p:sp>
        <p:nvSpPr>
          <p:cNvPr id="494595" name="Subtitle 4"/>
          <p:cNvSpPr>
            <a:spLocks noGrp="1"/>
          </p:cNvSpPr>
          <p:nvPr>
            <p:ph type="subTitle" idx="1"/>
          </p:nvPr>
        </p:nvSpPr>
        <p:spPr>
          <a:xfrm>
            <a:off x="1371600" y="1981200"/>
            <a:ext cx="6858000" cy="3657600"/>
          </a:xfrm>
        </p:spPr>
        <p:txBody>
          <a:bodyPr/>
          <a:lstStyle/>
          <a:p>
            <a:r>
              <a:rPr lang="en-US" altLang="en-US" smtClean="0">
                <a:latin typeface="Comic Sans MS" pitchFamily="66" charset="0"/>
              </a:rPr>
              <a:t>Remember These Guys?</a:t>
            </a:r>
          </a:p>
        </p:txBody>
      </p:sp>
      <p:pic>
        <p:nvPicPr>
          <p:cNvPr id="4945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2859088"/>
            <a:ext cx="1787525" cy="239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45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919413"/>
            <a:ext cx="1828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225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itle 3"/>
          <p:cNvSpPr>
            <a:spLocks noGrp="1"/>
          </p:cNvSpPr>
          <p:nvPr>
            <p:ph type="ctrTitle"/>
          </p:nvPr>
        </p:nvSpPr>
        <p:spPr>
          <a:xfrm>
            <a:off x="685800" y="685800"/>
            <a:ext cx="7772400" cy="838200"/>
          </a:xfrm>
        </p:spPr>
        <p:txBody>
          <a:bodyPr/>
          <a:lstStyle/>
          <a:p>
            <a:pPr algn="ctr"/>
            <a:r>
              <a:rPr lang="en-US" altLang="en-US" sz="4000" b="1" smtClean="0">
                <a:solidFill>
                  <a:srgbClr val="333399"/>
                </a:solidFill>
                <a:latin typeface="Comic Sans MS" pitchFamily="66" charset="0"/>
              </a:rPr>
              <a:t>STANDARDS-BASED EDUCATION</a:t>
            </a:r>
            <a:r>
              <a:rPr lang="en-US" altLang="en-US" sz="3600" b="1" smtClean="0">
                <a:solidFill>
                  <a:srgbClr val="333399"/>
                </a:solidFill>
                <a:latin typeface="Comic Sans MS" pitchFamily="66" charset="0"/>
              </a:rPr>
              <a:t> </a:t>
            </a:r>
            <a:br>
              <a:rPr lang="en-US" altLang="en-US" sz="3600" b="1" smtClean="0">
                <a:solidFill>
                  <a:srgbClr val="333399"/>
                </a:solidFill>
                <a:latin typeface="Comic Sans MS" pitchFamily="66" charset="0"/>
              </a:rPr>
            </a:br>
            <a:endParaRPr lang="en-US" altLang="en-US" sz="3600" b="1" smtClean="0">
              <a:latin typeface="Comic Sans MS" pitchFamily="66" charset="0"/>
            </a:endParaRPr>
          </a:p>
        </p:txBody>
      </p:sp>
      <p:sp>
        <p:nvSpPr>
          <p:cNvPr id="402435" name="Subtitle 4"/>
          <p:cNvSpPr>
            <a:spLocks noGrp="1"/>
          </p:cNvSpPr>
          <p:nvPr>
            <p:ph type="subTitle" idx="1"/>
          </p:nvPr>
        </p:nvSpPr>
        <p:spPr>
          <a:xfrm>
            <a:off x="1371600" y="2027238"/>
            <a:ext cx="6400800" cy="4297362"/>
          </a:xfrm>
        </p:spPr>
        <p:txBody>
          <a:bodyPr/>
          <a:lstStyle/>
          <a:p>
            <a:pPr algn="l"/>
            <a:endParaRPr lang="en-US" altLang="en-US" sz="2800" b="1" smtClean="0">
              <a:solidFill>
                <a:srgbClr val="333399"/>
              </a:solidFill>
              <a:latin typeface="Comic Sans MS" pitchFamily="66" charset="0"/>
            </a:endParaRPr>
          </a:p>
          <a:p>
            <a:pPr algn="l"/>
            <a:endParaRPr lang="en-US" altLang="en-US" sz="2800" b="1" smtClean="0">
              <a:solidFill>
                <a:srgbClr val="333399"/>
              </a:solidFill>
              <a:latin typeface="Comic Sans MS" pitchFamily="66" charset="0"/>
            </a:endParaRPr>
          </a:p>
          <a:p>
            <a:pPr algn="l"/>
            <a:endParaRPr lang="en-US" altLang="en-US" sz="2800" b="1" smtClean="0">
              <a:solidFill>
                <a:srgbClr val="333399"/>
              </a:solidFill>
              <a:latin typeface="Comic Sans MS" pitchFamily="66" charset="0"/>
            </a:endParaRPr>
          </a:p>
          <a:p>
            <a:pPr algn="l"/>
            <a:r>
              <a:rPr lang="en-US" altLang="en-US" sz="2800" b="1" smtClean="0">
                <a:solidFill>
                  <a:srgbClr val="333399"/>
                </a:solidFill>
                <a:latin typeface="Comic Sans MS" pitchFamily="66" charset="0"/>
              </a:rPr>
              <a:t>1983 – </a:t>
            </a:r>
            <a:r>
              <a:rPr lang="en-US" altLang="en-US" sz="2800" b="1" i="1" smtClean="0">
                <a:solidFill>
                  <a:srgbClr val="333399"/>
                </a:solidFill>
                <a:latin typeface="Comic Sans MS" pitchFamily="66" charset="0"/>
              </a:rPr>
              <a:t>A Nation at Risk (T. Bell)</a:t>
            </a:r>
          </a:p>
          <a:p>
            <a:pPr algn="l"/>
            <a:r>
              <a:rPr lang="en-US" altLang="en-US" sz="2800" b="1" i="1" smtClean="0">
                <a:solidFill>
                  <a:srgbClr val="333399"/>
                </a:solidFill>
                <a:latin typeface="Comic Sans MS" pitchFamily="66" charset="0"/>
              </a:rPr>
              <a:t>1989 – Ed Summit (Bush I)</a:t>
            </a:r>
          </a:p>
          <a:p>
            <a:pPr algn="l"/>
            <a:r>
              <a:rPr lang="en-US" altLang="en-US" sz="2800" b="1" smtClean="0">
                <a:solidFill>
                  <a:srgbClr val="333399"/>
                </a:solidFill>
                <a:latin typeface="Comic Sans MS" pitchFamily="66" charset="0"/>
              </a:rPr>
              <a:t>1994 </a:t>
            </a:r>
            <a:r>
              <a:rPr lang="en-US" altLang="en-US" sz="2800" smtClean="0">
                <a:solidFill>
                  <a:srgbClr val="333399"/>
                </a:solidFill>
                <a:latin typeface="Comic Sans MS" pitchFamily="66" charset="0"/>
              </a:rPr>
              <a:t>– </a:t>
            </a:r>
            <a:r>
              <a:rPr lang="en-US" altLang="en-US" sz="2800" b="1" i="1" smtClean="0">
                <a:solidFill>
                  <a:srgbClr val="333399"/>
                </a:solidFill>
                <a:latin typeface="Comic Sans MS" pitchFamily="66" charset="0"/>
              </a:rPr>
              <a:t>Goals 2000 (standards)</a:t>
            </a:r>
          </a:p>
          <a:p>
            <a:pPr algn="l"/>
            <a:r>
              <a:rPr lang="en-US" altLang="en-US" sz="2800" b="1" i="1" smtClean="0">
                <a:solidFill>
                  <a:srgbClr val="333399"/>
                </a:solidFill>
                <a:latin typeface="Comic Sans MS" pitchFamily="66" charset="0"/>
              </a:rPr>
              <a:t>1996 – The National Reading Panel</a:t>
            </a:r>
          </a:p>
          <a:p>
            <a:pPr algn="l"/>
            <a:r>
              <a:rPr lang="en-US" altLang="en-US" sz="2800" b="1" i="1" smtClean="0">
                <a:solidFill>
                  <a:srgbClr val="333399"/>
                </a:solidFill>
                <a:latin typeface="Comic Sans MS" pitchFamily="66" charset="0"/>
              </a:rPr>
              <a:t>2001 - NCLB</a:t>
            </a:r>
          </a:p>
        </p:txBody>
      </p:sp>
      <p:pic>
        <p:nvPicPr>
          <p:cNvPr id="402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31925"/>
            <a:ext cx="229235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24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15240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3712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itle 3"/>
          <p:cNvSpPr>
            <a:spLocks noGrp="1"/>
          </p:cNvSpPr>
          <p:nvPr>
            <p:ph type="title"/>
          </p:nvPr>
        </p:nvSpPr>
        <p:spPr>
          <a:xfrm>
            <a:off x="457200" y="273050"/>
            <a:ext cx="4876800" cy="1162050"/>
          </a:xfrm>
        </p:spPr>
        <p:txBody>
          <a:bodyPr/>
          <a:lstStyle/>
          <a:p>
            <a:pPr algn="ctr"/>
            <a:r>
              <a:rPr lang="en-US" altLang="en-US" sz="3600" smtClean="0">
                <a:solidFill>
                  <a:srgbClr val="333399"/>
                </a:solidFill>
                <a:latin typeface="Comic Sans MS" pitchFamily="66" charset="0"/>
              </a:rPr>
              <a:t>PREVENTION</a:t>
            </a:r>
          </a:p>
        </p:txBody>
      </p:sp>
      <p:sp>
        <p:nvSpPr>
          <p:cNvPr id="353284" name="Text Placeholder 2"/>
          <p:cNvSpPr>
            <a:spLocks noGrp="1"/>
          </p:cNvSpPr>
          <p:nvPr>
            <p:ph type="body" sz="half" idx="2"/>
          </p:nvPr>
        </p:nvSpPr>
        <p:spPr>
          <a:xfrm>
            <a:off x="1066800" y="1600200"/>
            <a:ext cx="4572000" cy="4800600"/>
          </a:xfrm>
        </p:spPr>
        <p:txBody>
          <a:bodyPr/>
          <a:lstStyle/>
          <a:p>
            <a:pPr marL="342900" indent="-342900">
              <a:buFont typeface="Arial" pitchFamily="34" charset="0"/>
              <a:buChar char="•"/>
              <a:defRPr/>
            </a:pPr>
            <a:r>
              <a:rPr lang="en-US" sz="2400" dirty="0" smtClean="0">
                <a:solidFill>
                  <a:srgbClr val="333399"/>
                </a:solidFill>
                <a:latin typeface="Comic Sans MS" pitchFamily="66" charset="0"/>
              </a:rPr>
              <a:t>A little stimulation (confrontation) goes a long, long </a:t>
            </a:r>
            <a:r>
              <a:rPr lang="en-US" sz="2400" dirty="0" smtClean="0">
                <a:solidFill>
                  <a:srgbClr val="333399"/>
                </a:solidFill>
                <a:latin typeface="Comic Sans MS" pitchFamily="66" charset="0"/>
              </a:rPr>
              <a:t>way</a:t>
            </a:r>
            <a:r>
              <a:rPr lang="en-US" sz="2400" dirty="0">
                <a:solidFill>
                  <a:srgbClr val="333399"/>
                </a:solidFill>
                <a:latin typeface="Comic Sans MS" pitchFamily="66" charset="0"/>
              </a:rPr>
              <a:t> </a:t>
            </a:r>
            <a:r>
              <a:rPr lang="en-US" sz="2400" dirty="0" smtClean="0">
                <a:solidFill>
                  <a:srgbClr val="333399"/>
                </a:solidFill>
                <a:latin typeface="Comic Sans MS" pitchFamily="66" charset="0"/>
              </a:rPr>
              <a:t>with </a:t>
            </a:r>
            <a:r>
              <a:rPr lang="en-US" sz="2400" dirty="0" err="1" smtClean="0">
                <a:solidFill>
                  <a:srgbClr val="333399"/>
                </a:solidFill>
                <a:latin typeface="Comic Sans MS" pitchFamily="66" charset="0"/>
              </a:rPr>
              <a:t>emigres</a:t>
            </a:r>
            <a:endParaRPr lang="en-US" sz="2400" dirty="0" smtClean="0">
              <a:solidFill>
                <a:srgbClr val="333399"/>
              </a:solidFill>
              <a:latin typeface="Comic Sans MS" pitchFamily="66" charset="0"/>
            </a:endParaRPr>
          </a:p>
          <a:p>
            <a:pPr marL="342900" indent="-342900">
              <a:buFont typeface="Arial" pitchFamily="34" charset="0"/>
              <a:buChar char="•"/>
              <a:defRPr/>
            </a:pPr>
            <a:r>
              <a:rPr lang="en-US" sz="2400" dirty="0" smtClean="0">
                <a:solidFill>
                  <a:srgbClr val="333399"/>
                </a:solidFill>
                <a:latin typeface="Comic Sans MS" pitchFamily="66" charset="0"/>
              </a:rPr>
              <a:t>Is homework worth it?</a:t>
            </a:r>
          </a:p>
          <a:p>
            <a:pPr marL="342900" indent="-342900">
              <a:buFont typeface="Arial" pitchFamily="34" charset="0"/>
              <a:buChar char="•"/>
              <a:defRPr/>
            </a:pPr>
            <a:r>
              <a:rPr lang="en-US" sz="2400" dirty="0" smtClean="0">
                <a:solidFill>
                  <a:srgbClr val="333399"/>
                </a:solidFill>
                <a:latin typeface="Comic Sans MS" pitchFamily="66" charset="0"/>
              </a:rPr>
              <a:t>Is cotillion worth it?</a:t>
            </a:r>
          </a:p>
          <a:p>
            <a:pPr marL="342900" indent="-342900">
              <a:buFont typeface="Arial" pitchFamily="34" charset="0"/>
              <a:buChar char="•"/>
              <a:defRPr/>
            </a:pPr>
            <a:endParaRPr lang="en-US" sz="2400" b="1" dirty="0" smtClean="0">
              <a:solidFill>
                <a:srgbClr val="00B050"/>
              </a:solidFill>
              <a:latin typeface="Comic Sans MS" pitchFamily="66" charset="0"/>
            </a:endParaRPr>
          </a:p>
          <a:p>
            <a:pPr marL="342900" indent="-342900">
              <a:buFont typeface="Arial" pitchFamily="34" charset="0"/>
              <a:buChar char="•"/>
              <a:defRPr/>
            </a:pPr>
            <a:endParaRPr lang="en-US" sz="2400" b="1" dirty="0">
              <a:solidFill>
                <a:srgbClr val="00B050"/>
              </a:solidFill>
              <a:latin typeface="Comic Sans MS" pitchFamily="66" charset="0"/>
            </a:endParaRPr>
          </a:p>
          <a:p>
            <a:pPr>
              <a:defRPr/>
            </a:pPr>
            <a:r>
              <a:rPr lang="en-US" sz="2400" b="1" dirty="0" smtClean="0">
                <a:solidFill>
                  <a:srgbClr val="00B050"/>
                </a:solidFill>
                <a:latin typeface="Comic Sans MS" pitchFamily="66" charset="0"/>
              </a:rPr>
              <a:t>Remember, the brain gets good at what it does </a:t>
            </a:r>
          </a:p>
          <a:p>
            <a:pPr>
              <a:defRPr/>
            </a:pPr>
            <a:r>
              <a:rPr lang="en-US" sz="2400" b="1" dirty="0">
                <a:solidFill>
                  <a:srgbClr val="00B050"/>
                </a:solidFill>
                <a:latin typeface="Comic Sans MS" pitchFamily="66" charset="0"/>
              </a:rPr>
              <a:t>r</a:t>
            </a:r>
            <a:r>
              <a:rPr lang="en-US" sz="2400" b="1" dirty="0" smtClean="0">
                <a:solidFill>
                  <a:srgbClr val="00B050"/>
                </a:solidFill>
                <a:latin typeface="Comic Sans MS" pitchFamily="66" charset="0"/>
              </a:rPr>
              <a:t>epeatedly.</a:t>
            </a:r>
          </a:p>
          <a:p>
            <a:pPr marL="342900" indent="-342900">
              <a:buFont typeface="Arial" pitchFamily="34" charset="0"/>
              <a:buChar char="•"/>
              <a:defRPr/>
            </a:pPr>
            <a:endParaRPr lang="en-US" sz="2400" dirty="0" smtClean="0">
              <a:solidFill>
                <a:srgbClr val="333399"/>
              </a:solidFill>
              <a:latin typeface="Comic Sans MS" pitchFamily="66" charset="0"/>
            </a:endParaRPr>
          </a:p>
          <a:p>
            <a:pPr>
              <a:defRPr/>
            </a:pPr>
            <a:endParaRPr lang="en-US" sz="2800" dirty="0" smtClean="0">
              <a:solidFill>
                <a:srgbClr val="333399"/>
              </a:solidFill>
              <a:latin typeface="Comic Sans MS" pitchFamily="66"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400" y="4580391"/>
            <a:ext cx="2420322" cy="188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695" y="2946635"/>
            <a:ext cx="168275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070" y="2900495"/>
            <a:ext cx="2435130" cy="167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53391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itle 3"/>
          <p:cNvSpPr>
            <a:spLocks noGrp="1"/>
          </p:cNvSpPr>
          <p:nvPr>
            <p:ph type="title"/>
          </p:nvPr>
        </p:nvSpPr>
        <p:spPr>
          <a:xfrm>
            <a:off x="457200" y="273050"/>
            <a:ext cx="8382000" cy="1162050"/>
          </a:xfrm>
        </p:spPr>
        <p:txBody>
          <a:bodyPr/>
          <a:lstStyle/>
          <a:p>
            <a:pPr algn="ctr"/>
            <a:r>
              <a:rPr lang="en-US" altLang="en-US" sz="3600" dirty="0" smtClean="0">
                <a:solidFill>
                  <a:srgbClr val="333399"/>
                </a:solidFill>
                <a:latin typeface="Comic Sans MS" pitchFamily="66" charset="0"/>
              </a:rPr>
              <a:t>TEACHING</a:t>
            </a:r>
          </a:p>
        </p:txBody>
      </p:sp>
      <p:sp>
        <p:nvSpPr>
          <p:cNvPr id="496644" name="Text Placeholder 2"/>
          <p:cNvSpPr>
            <a:spLocks noGrp="1"/>
          </p:cNvSpPr>
          <p:nvPr>
            <p:ph type="body" sz="half" idx="2"/>
          </p:nvPr>
        </p:nvSpPr>
        <p:spPr>
          <a:xfrm>
            <a:off x="990600" y="1524000"/>
            <a:ext cx="4876800" cy="4800600"/>
          </a:xfrm>
        </p:spPr>
        <p:txBody>
          <a:bodyPr/>
          <a:lstStyle/>
          <a:p>
            <a:r>
              <a:rPr lang="en-US" altLang="en-US" sz="2800" b="1" dirty="0" smtClean="0">
                <a:solidFill>
                  <a:srgbClr val="333399"/>
                </a:solidFill>
                <a:latin typeface="Comic Sans MS" pitchFamily="66" charset="0"/>
              </a:rPr>
              <a:t>NON-COGNITIVE SKILLS</a:t>
            </a:r>
          </a:p>
          <a:p>
            <a:r>
              <a:rPr lang="en-US" altLang="en-US" sz="2800" dirty="0" smtClean="0">
                <a:solidFill>
                  <a:srgbClr val="333399"/>
                </a:solidFill>
                <a:latin typeface="Comic Sans MS" pitchFamily="66" charset="0"/>
              </a:rPr>
              <a:t>	Character</a:t>
            </a:r>
          </a:p>
          <a:p>
            <a:r>
              <a:rPr lang="en-US" altLang="en-US" sz="2800" dirty="0" smtClean="0">
                <a:solidFill>
                  <a:srgbClr val="333399"/>
                </a:solidFill>
                <a:latin typeface="Comic Sans MS" pitchFamily="66" charset="0"/>
              </a:rPr>
              <a:t>	Persistence</a:t>
            </a:r>
          </a:p>
          <a:p>
            <a:r>
              <a:rPr lang="en-US" altLang="en-US" sz="2800" dirty="0" smtClean="0">
                <a:solidFill>
                  <a:srgbClr val="333399"/>
                </a:solidFill>
                <a:latin typeface="Comic Sans MS" pitchFamily="66" charset="0"/>
              </a:rPr>
              <a:t>	Self-Regulation</a:t>
            </a:r>
          </a:p>
          <a:p>
            <a:r>
              <a:rPr lang="en-US" altLang="en-US" sz="2800" dirty="0" smtClean="0">
                <a:solidFill>
                  <a:srgbClr val="333399"/>
                </a:solidFill>
                <a:latin typeface="Comic Sans MS" pitchFamily="66" charset="0"/>
              </a:rPr>
              <a:t>	Problem-Solving</a:t>
            </a:r>
          </a:p>
          <a:p>
            <a:r>
              <a:rPr lang="en-US" altLang="en-US" sz="2800" dirty="0" smtClean="0">
                <a:solidFill>
                  <a:srgbClr val="333399"/>
                </a:solidFill>
                <a:latin typeface="Comic Sans MS" pitchFamily="66" charset="0"/>
              </a:rPr>
              <a:t>	</a:t>
            </a:r>
            <a:endParaRPr lang="en-US" altLang="en-US" sz="2800" dirty="0" smtClean="0">
              <a:solidFill>
                <a:srgbClr val="333399"/>
              </a:solidFill>
              <a:latin typeface="Comic Sans MS" pitchFamily="66" charset="0"/>
            </a:endParaRPr>
          </a:p>
          <a:p>
            <a:r>
              <a:rPr lang="en-US" altLang="en-US" sz="2400" dirty="0" smtClean="0">
                <a:solidFill>
                  <a:srgbClr val="333399"/>
                </a:solidFill>
                <a:latin typeface="Comic Sans MS" pitchFamily="66" charset="0"/>
              </a:rPr>
              <a:t>Teaching </a:t>
            </a:r>
            <a:r>
              <a:rPr lang="en-US" altLang="en-US" sz="2400" dirty="0" smtClean="0">
                <a:solidFill>
                  <a:srgbClr val="333399"/>
                </a:solidFill>
                <a:latin typeface="Comic Sans MS" pitchFamily="66" charset="0"/>
              </a:rPr>
              <a:t>“lessons” without disrupting lessons.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399" y="3581400"/>
            <a:ext cx="1770685" cy="244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6" y="990600"/>
            <a:ext cx="1585913" cy="236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5616" y="3429000"/>
            <a:ext cx="1717384" cy="259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0121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itle 1"/>
          <p:cNvSpPr>
            <a:spLocks noGrp="1"/>
          </p:cNvSpPr>
          <p:nvPr>
            <p:ph type="title"/>
          </p:nvPr>
        </p:nvSpPr>
        <p:spPr>
          <a:xfrm>
            <a:off x="1371600" y="762000"/>
            <a:ext cx="7467600" cy="838200"/>
          </a:xfrm>
        </p:spPr>
        <p:txBody>
          <a:bodyPr/>
          <a:lstStyle/>
          <a:p>
            <a:pPr algn="ctr"/>
            <a:r>
              <a:rPr lang="en-US" altLang="en-US" b="1" smtClean="0">
                <a:solidFill>
                  <a:srgbClr val="0070C0"/>
                </a:solidFill>
                <a:latin typeface="Comic Sans MS" pitchFamily="66" charset="0"/>
              </a:rPr>
              <a:t>DE-ESCALATION</a:t>
            </a:r>
          </a:p>
        </p:txBody>
      </p:sp>
      <p:sp>
        <p:nvSpPr>
          <p:cNvPr id="497667" name="Content Placeholder 2"/>
          <p:cNvSpPr>
            <a:spLocks noGrp="1"/>
          </p:cNvSpPr>
          <p:nvPr>
            <p:ph idx="1"/>
          </p:nvPr>
        </p:nvSpPr>
        <p:spPr>
          <a:xfrm>
            <a:off x="990600" y="1981200"/>
            <a:ext cx="7696200" cy="4221163"/>
          </a:xfrm>
        </p:spPr>
        <p:txBody>
          <a:bodyPr/>
          <a:lstStyle/>
          <a:p>
            <a:pPr marL="0" indent="0">
              <a:buFontTx/>
              <a:buNone/>
            </a:pPr>
            <a:endParaRPr lang="en-US" altLang="en-US" smtClean="0"/>
          </a:p>
          <a:p>
            <a:pPr marL="0" indent="0">
              <a:buFontTx/>
              <a:buNone/>
            </a:pPr>
            <a:endParaRPr lang="en-US" altLang="en-US" smtClean="0"/>
          </a:p>
          <a:p>
            <a:pPr marL="0" indent="0">
              <a:buFontTx/>
              <a:buNone/>
            </a:pPr>
            <a:endParaRPr lang="en-US" altLang="en-US" smtClean="0"/>
          </a:p>
          <a:p>
            <a:pPr marL="0" indent="0">
              <a:buFontTx/>
              <a:buNone/>
            </a:pPr>
            <a:r>
              <a:rPr lang="en-US" altLang="en-US" sz="2400" smtClean="0">
                <a:solidFill>
                  <a:srgbClr val="0070C0"/>
                </a:solidFill>
                <a:latin typeface="Comic Sans MS" pitchFamily="66" charset="0"/>
              </a:rPr>
              <a:t>Validate their emotions</a:t>
            </a:r>
          </a:p>
          <a:p>
            <a:pPr marL="0" indent="0">
              <a:buFontTx/>
              <a:buNone/>
            </a:pPr>
            <a:r>
              <a:rPr lang="en-US" altLang="en-US" sz="2400" smtClean="0">
                <a:solidFill>
                  <a:srgbClr val="0070C0"/>
                </a:solidFill>
                <a:latin typeface="Comic Sans MS" pitchFamily="66" charset="0"/>
              </a:rPr>
              <a:t>Have a cool down procedure</a:t>
            </a:r>
          </a:p>
          <a:p>
            <a:pPr marL="0" indent="0">
              <a:buFontTx/>
              <a:buNone/>
            </a:pPr>
            <a:r>
              <a:rPr lang="en-US" altLang="en-US" sz="2400" smtClean="0">
                <a:solidFill>
                  <a:srgbClr val="0070C0"/>
                </a:solidFill>
                <a:latin typeface="Comic Sans MS" pitchFamily="66" charset="0"/>
              </a:rPr>
              <a:t>Model what you want</a:t>
            </a:r>
          </a:p>
        </p:txBody>
      </p:sp>
      <p:pic>
        <p:nvPicPr>
          <p:cNvPr id="4976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01850"/>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76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10000"/>
            <a:ext cx="2057400"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76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6400"/>
            <a:ext cx="243840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3046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p:nvPr>
        </p:nvSpPr>
        <p:spPr>
          <a:xfrm>
            <a:off x="1371600" y="762000"/>
            <a:ext cx="7467600" cy="838200"/>
          </a:xfrm>
        </p:spPr>
        <p:txBody>
          <a:bodyPr/>
          <a:lstStyle/>
          <a:p>
            <a:pPr algn="ctr"/>
            <a:r>
              <a:rPr lang="en-US" altLang="en-US" b="1" smtClean="0">
                <a:solidFill>
                  <a:srgbClr val="0070C0"/>
                </a:solidFill>
                <a:latin typeface="Comic Sans MS" pitchFamily="66" charset="0"/>
              </a:rPr>
              <a:t>ISOLATION</a:t>
            </a:r>
          </a:p>
        </p:txBody>
      </p:sp>
      <p:sp>
        <p:nvSpPr>
          <p:cNvPr id="588803" name="Content Placeholder 2"/>
          <p:cNvSpPr>
            <a:spLocks noGrp="1"/>
          </p:cNvSpPr>
          <p:nvPr>
            <p:ph idx="1"/>
          </p:nvPr>
        </p:nvSpPr>
        <p:spPr>
          <a:xfrm>
            <a:off x="990600" y="1524000"/>
            <a:ext cx="7696200" cy="4876800"/>
          </a:xfrm>
        </p:spPr>
        <p:txBody>
          <a:bodyPr/>
          <a:lstStyle/>
          <a:p>
            <a:pPr marL="0" indent="0">
              <a:buFontTx/>
              <a:buNone/>
              <a:defRPr/>
            </a:pPr>
            <a:endParaRPr lang="en-US" altLang="en-US" dirty="0" smtClean="0"/>
          </a:p>
          <a:p>
            <a:pPr marL="0" indent="0">
              <a:buFontTx/>
              <a:buNone/>
              <a:defRPr/>
            </a:pPr>
            <a:endParaRPr lang="en-US" altLang="en-US" dirty="0" smtClean="0"/>
          </a:p>
          <a:p>
            <a:pPr marL="0" indent="0">
              <a:buFontTx/>
              <a:buNone/>
              <a:defRPr/>
            </a:pPr>
            <a:endParaRPr lang="en-US" altLang="en-US" dirty="0" smtClean="0"/>
          </a:p>
          <a:p>
            <a:pPr marL="0" indent="0">
              <a:buFontTx/>
              <a:buNone/>
              <a:defRPr/>
            </a:pPr>
            <a:endParaRPr lang="en-US" altLang="en-US" dirty="0" smtClean="0"/>
          </a:p>
          <a:p>
            <a:pPr marL="0" indent="0">
              <a:buFontTx/>
              <a:buNone/>
              <a:defRPr/>
            </a:pPr>
            <a:r>
              <a:rPr lang="en-US" altLang="en-US" sz="2400" b="1" dirty="0" smtClean="0">
                <a:latin typeface="Comic Sans MS" pitchFamily="66" charset="0"/>
              </a:rPr>
              <a:t>Time Out	Chill Out		Escort Out</a:t>
            </a:r>
            <a:r>
              <a:rPr lang="en-US" altLang="en-US" sz="2400" dirty="0" smtClean="0">
                <a:latin typeface="Comic Sans MS" pitchFamily="66" charset="0"/>
              </a:rPr>
              <a:t>	</a:t>
            </a:r>
            <a:endParaRPr lang="en-US" altLang="en-US" sz="2400" dirty="0">
              <a:latin typeface="Comic Sans MS" pitchFamily="66" charset="0"/>
            </a:endParaRPr>
          </a:p>
          <a:p>
            <a:pPr marL="0" indent="0">
              <a:buFontTx/>
              <a:buNone/>
              <a:defRPr/>
            </a:pPr>
            <a:endParaRPr lang="en-US" altLang="en-US" sz="2400" dirty="0" smtClean="0">
              <a:latin typeface="Comic Sans MS" pitchFamily="66" charset="0"/>
            </a:endParaRPr>
          </a:p>
          <a:p>
            <a:pPr marL="0" indent="0">
              <a:buFontTx/>
              <a:buNone/>
              <a:defRPr/>
            </a:pPr>
            <a:r>
              <a:rPr lang="en-US" altLang="en-US" sz="2400" b="1" dirty="0" smtClean="0">
                <a:solidFill>
                  <a:schemeClr val="accent1">
                    <a:lumMod val="25000"/>
                  </a:schemeClr>
                </a:solidFill>
                <a:latin typeface="Comic Sans MS" pitchFamily="66" charset="0"/>
              </a:rPr>
              <a:t>We can punish for a flame-out, or we can </a:t>
            </a:r>
          </a:p>
          <a:p>
            <a:pPr marL="0" indent="0">
              <a:buFontTx/>
              <a:buNone/>
              <a:defRPr/>
            </a:pPr>
            <a:r>
              <a:rPr lang="en-US" altLang="en-US" sz="2400" b="1" dirty="0" smtClean="0">
                <a:solidFill>
                  <a:schemeClr val="accent1">
                    <a:lumMod val="25000"/>
                  </a:schemeClr>
                </a:solidFill>
                <a:latin typeface="Comic Sans MS" pitchFamily="66" charset="0"/>
              </a:rPr>
              <a:t>give them a chance to recover and move </a:t>
            </a:r>
          </a:p>
          <a:p>
            <a:pPr marL="0" indent="0">
              <a:buFontTx/>
              <a:buNone/>
              <a:defRPr/>
            </a:pPr>
            <a:r>
              <a:rPr lang="en-US" altLang="en-US" sz="2400" b="1" dirty="0" smtClean="0">
                <a:solidFill>
                  <a:schemeClr val="accent1">
                    <a:lumMod val="25000"/>
                  </a:schemeClr>
                </a:solidFill>
                <a:latin typeface="Comic Sans MS" pitchFamily="66" charset="0"/>
              </a:rPr>
              <a:t>forward.</a:t>
            </a:r>
          </a:p>
        </p:txBody>
      </p:sp>
      <p:pic>
        <p:nvPicPr>
          <p:cNvPr id="4986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90688"/>
            <a:ext cx="1431925"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8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6550"/>
            <a:ext cx="27622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86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01775"/>
            <a:ext cx="19145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86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124325"/>
            <a:ext cx="14478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9876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1"/>
          <p:cNvSpPr>
            <a:spLocks noGrp="1"/>
          </p:cNvSpPr>
          <p:nvPr>
            <p:ph type="title"/>
          </p:nvPr>
        </p:nvSpPr>
        <p:spPr>
          <a:xfrm>
            <a:off x="1066800" y="685800"/>
            <a:ext cx="7467600" cy="1219200"/>
          </a:xfrm>
        </p:spPr>
        <p:txBody>
          <a:bodyPr/>
          <a:lstStyle/>
          <a:p>
            <a:pPr algn="ctr"/>
            <a:r>
              <a:rPr lang="en-US" altLang="en-US" b="1" smtClean="0">
                <a:solidFill>
                  <a:srgbClr val="333399"/>
                </a:solidFill>
                <a:latin typeface="Comic Sans MS" pitchFamily="66" charset="0"/>
              </a:rPr>
              <a:t>EVENT</a:t>
            </a:r>
            <a:br>
              <a:rPr lang="en-US" altLang="en-US" b="1" smtClean="0">
                <a:solidFill>
                  <a:srgbClr val="333399"/>
                </a:solidFill>
                <a:latin typeface="Comic Sans MS" pitchFamily="66" charset="0"/>
              </a:rPr>
            </a:br>
            <a:endParaRPr lang="en-US" altLang="en-US" b="1" smtClean="0">
              <a:solidFill>
                <a:srgbClr val="333399"/>
              </a:solidFill>
              <a:latin typeface="Comic Sans MS" pitchFamily="66" charset="0"/>
            </a:endParaRPr>
          </a:p>
        </p:txBody>
      </p:sp>
      <p:sp>
        <p:nvSpPr>
          <p:cNvPr id="499715" name="Content Placeholder 2"/>
          <p:cNvSpPr>
            <a:spLocks noGrp="1"/>
          </p:cNvSpPr>
          <p:nvPr>
            <p:ph idx="1"/>
          </p:nvPr>
        </p:nvSpPr>
        <p:spPr>
          <a:xfrm>
            <a:off x="990600" y="1981200"/>
            <a:ext cx="7696200" cy="4221163"/>
          </a:xfrm>
        </p:spPr>
        <p:txBody>
          <a:bodyPr/>
          <a:lstStyle/>
          <a:p>
            <a:pPr marL="0" indent="0">
              <a:buFontTx/>
              <a:buNone/>
            </a:pPr>
            <a:endParaRPr lang="en-US" altLang="en-US" smtClean="0"/>
          </a:p>
        </p:txBody>
      </p:sp>
      <p:pic>
        <p:nvPicPr>
          <p:cNvPr id="4997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038600"/>
            <a:ext cx="2438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72000"/>
            <a:ext cx="26670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2286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050" y="1828800"/>
            <a:ext cx="2305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50" y="1295400"/>
            <a:ext cx="18669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6499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1"/>
          <p:cNvSpPr>
            <a:spLocks noGrp="1"/>
          </p:cNvSpPr>
          <p:nvPr>
            <p:ph type="title"/>
          </p:nvPr>
        </p:nvSpPr>
        <p:spPr>
          <a:xfrm>
            <a:off x="1371600" y="762000"/>
            <a:ext cx="7467600" cy="838200"/>
          </a:xfrm>
        </p:spPr>
        <p:txBody>
          <a:bodyPr/>
          <a:lstStyle/>
          <a:p>
            <a:pPr algn="ctr"/>
            <a:r>
              <a:rPr lang="en-US" altLang="en-US" b="1" smtClean="0">
                <a:solidFill>
                  <a:srgbClr val="0070C0"/>
                </a:solidFill>
                <a:latin typeface="Comic Sans MS" pitchFamily="66" charset="0"/>
              </a:rPr>
              <a:t>DE-ESCALATION</a:t>
            </a:r>
          </a:p>
        </p:txBody>
      </p:sp>
      <p:sp>
        <p:nvSpPr>
          <p:cNvPr id="500739" name="Content Placeholder 2"/>
          <p:cNvSpPr>
            <a:spLocks noGrp="1"/>
          </p:cNvSpPr>
          <p:nvPr>
            <p:ph idx="1"/>
          </p:nvPr>
        </p:nvSpPr>
        <p:spPr>
          <a:xfrm>
            <a:off x="990600" y="1981200"/>
            <a:ext cx="7696200" cy="4221163"/>
          </a:xfrm>
        </p:spPr>
        <p:txBody>
          <a:bodyPr/>
          <a:lstStyle/>
          <a:p>
            <a:pPr marL="0" indent="0">
              <a:buFontTx/>
              <a:buNone/>
            </a:pPr>
            <a:endParaRPr lang="en-US" altLang="en-US" smtClean="0"/>
          </a:p>
          <a:p>
            <a:pPr marL="0" indent="0">
              <a:buFontTx/>
              <a:buNone/>
            </a:pPr>
            <a:endParaRPr lang="en-US" altLang="en-US" smtClean="0"/>
          </a:p>
          <a:p>
            <a:pPr marL="0" indent="0">
              <a:buFontTx/>
              <a:buNone/>
            </a:pPr>
            <a:r>
              <a:rPr lang="en-US" altLang="en-US" smtClean="0">
                <a:solidFill>
                  <a:srgbClr val="0070C0"/>
                </a:solidFill>
                <a:latin typeface="Comic Sans MS" pitchFamily="66" charset="0"/>
              </a:rPr>
              <a:t>Allow the child’s ANS to cool</a:t>
            </a:r>
          </a:p>
          <a:p>
            <a:pPr marL="0" indent="0">
              <a:buFontTx/>
              <a:buNone/>
            </a:pPr>
            <a:r>
              <a:rPr lang="en-US" altLang="en-US" smtClean="0">
                <a:solidFill>
                  <a:srgbClr val="0070C0"/>
                </a:solidFill>
                <a:latin typeface="Comic Sans MS" pitchFamily="66" charset="0"/>
              </a:rPr>
              <a:t>	DO NOT engage</a:t>
            </a:r>
          </a:p>
          <a:p>
            <a:pPr marL="0" indent="0">
              <a:buFontTx/>
              <a:buNone/>
            </a:pPr>
            <a:r>
              <a:rPr lang="en-US" altLang="en-US" smtClean="0">
                <a:solidFill>
                  <a:srgbClr val="0070C0"/>
                </a:solidFill>
                <a:latin typeface="Comic Sans MS" pitchFamily="66" charset="0"/>
              </a:rPr>
              <a:t>	DO NOT reason</a:t>
            </a:r>
          </a:p>
          <a:p>
            <a:pPr marL="0" indent="0">
              <a:buFontTx/>
              <a:buNone/>
            </a:pPr>
            <a:r>
              <a:rPr lang="en-US" altLang="en-US" smtClean="0">
                <a:solidFill>
                  <a:srgbClr val="0070C0"/>
                </a:solidFill>
                <a:latin typeface="Comic Sans MS" pitchFamily="66" charset="0"/>
              </a:rPr>
              <a:t>	DO NOT negotiate</a:t>
            </a:r>
          </a:p>
          <a:p>
            <a:pPr marL="0" indent="0">
              <a:buFontTx/>
              <a:buNone/>
            </a:pPr>
            <a:r>
              <a:rPr lang="en-US" altLang="en-US" smtClean="0">
                <a:solidFill>
                  <a:srgbClr val="0070C0"/>
                </a:solidFill>
                <a:latin typeface="Comic Sans MS" pitchFamily="66" charset="0"/>
              </a:rPr>
              <a:t>Be Certain It’s Over</a:t>
            </a:r>
          </a:p>
          <a:p>
            <a:pPr marL="0" indent="0">
              <a:buFontTx/>
              <a:buNone/>
            </a:pPr>
            <a:endParaRPr lang="en-US" altLang="en-US" smtClean="0">
              <a:solidFill>
                <a:srgbClr val="0070C0"/>
              </a:solidFill>
              <a:latin typeface="Comic Sans MS" pitchFamily="66" charset="0"/>
            </a:endParaRPr>
          </a:p>
        </p:txBody>
      </p:sp>
      <p:pic>
        <p:nvPicPr>
          <p:cNvPr id="5007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07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4132263"/>
            <a:ext cx="2057400"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07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589088"/>
            <a:ext cx="2095500"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074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828800"/>
            <a:ext cx="1762125" cy="219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5082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itle 3"/>
          <p:cNvSpPr>
            <a:spLocks noGrp="1"/>
          </p:cNvSpPr>
          <p:nvPr>
            <p:ph type="title"/>
          </p:nvPr>
        </p:nvSpPr>
        <p:spPr>
          <a:xfrm>
            <a:off x="1371600" y="533400"/>
            <a:ext cx="7467600" cy="1143000"/>
          </a:xfrm>
        </p:spPr>
        <p:txBody>
          <a:bodyPr/>
          <a:lstStyle/>
          <a:p>
            <a:pPr algn="ctr"/>
            <a:r>
              <a:rPr lang="en-US" altLang="en-US" b="1" smtClean="0">
                <a:solidFill>
                  <a:srgbClr val="333399"/>
                </a:solidFill>
                <a:latin typeface="Comic Sans MS" pitchFamily="66" charset="0"/>
              </a:rPr>
              <a:t>ANS RECOVERY</a:t>
            </a:r>
          </a:p>
        </p:txBody>
      </p:sp>
      <p:sp>
        <p:nvSpPr>
          <p:cNvPr id="501763" name="Content Placeholder 1"/>
          <p:cNvSpPr>
            <a:spLocks noGrp="1"/>
          </p:cNvSpPr>
          <p:nvPr>
            <p:ph idx="1"/>
          </p:nvPr>
        </p:nvSpPr>
        <p:spPr>
          <a:xfrm>
            <a:off x="1219200" y="1600200"/>
            <a:ext cx="7467600" cy="4221163"/>
          </a:xfrm>
        </p:spPr>
        <p:txBody>
          <a:bodyPr/>
          <a:lstStyle/>
          <a:p>
            <a:pPr marL="0" indent="0">
              <a:buFontTx/>
              <a:buNone/>
            </a:pPr>
            <a:endParaRPr lang="en-US" altLang="en-US" smtClean="0"/>
          </a:p>
          <a:p>
            <a:pPr marL="0" indent="0">
              <a:buFontTx/>
              <a:buNone/>
            </a:pPr>
            <a:endParaRPr lang="en-US" altLang="en-US" smtClean="0"/>
          </a:p>
          <a:p>
            <a:pPr marL="0" indent="0">
              <a:buFontTx/>
              <a:buNone/>
            </a:pPr>
            <a:endParaRPr lang="en-US" altLang="en-US" smtClean="0"/>
          </a:p>
          <a:p>
            <a:pPr marL="0" indent="0">
              <a:buFontTx/>
              <a:buNone/>
            </a:pPr>
            <a:endParaRPr lang="en-US" altLang="en-US" smtClean="0"/>
          </a:p>
          <a:p>
            <a:pPr marL="0" indent="0">
              <a:buFontTx/>
              <a:buNone/>
            </a:pPr>
            <a:r>
              <a:rPr lang="en-US" altLang="en-US" sz="2400" smtClean="0">
                <a:solidFill>
                  <a:srgbClr val="0070C0"/>
                </a:solidFill>
                <a:latin typeface="Comic Sans MS" pitchFamily="66" charset="0"/>
              </a:rPr>
              <a:t>Take as long as needed	    Blow off steam </a:t>
            </a:r>
          </a:p>
          <a:p>
            <a:pPr marL="0" indent="0">
              <a:buFontTx/>
              <a:buNone/>
            </a:pPr>
            <a:r>
              <a:rPr lang="en-US" altLang="en-US" sz="2400" smtClean="0">
                <a:solidFill>
                  <a:srgbClr val="0070C0"/>
                </a:solidFill>
                <a:latin typeface="Comic Sans MS" pitchFamily="66" charset="0"/>
              </a:rPr>
              <a:t>Allow separation from event </a:t>
            </a:r>
          </a:p>
          <a:p>
            <a:pPr marL="0" indent="0">
              <a:buFontTx/>
              <a:buNone/>
            </a:pPr>
            <a:r>
              <a:rPr lang="en-US" altLang="en-US" sz="2400" smtClean="0">
                <a:solidFill>
                  <a:srgbClr val="0070C0"/>
                </a:solidFill>
                <a:latin typeface="Comic Sans MS" pitchFamily="66" charset="0"/>
              </a:rPr>
              <a:t>Teach relaxation techniques</a:t>
            </a:r>
          </a:p>
          <a:p>
            <a:pPr marL="0" indent="0">
              <a:buFontTx/>
              <a:buNone/>
            </a:pPr>
            <a:endParaRPr lang="en-US" altLang="en-US" sz="2400" smtClean="0">
              <a:solidFill>
                <a:srgbClr val="0070C0"/>
              </a:solidFill>
              <a:latin typeface="Comic Sans MS" pitchFamily="66" charset="0"/>
            </a:endParaRPr>
          </a:p>
        </p:txBody>
      </p:sp>
      <p:pic>
        <p:nvPicPr>
          <p:cNvPr id="5017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57338"/>
            <a:ext cx="2700338" cy="24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6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79588"/>
            <a:ext cx="2514600"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702973"/>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itle 3"/>
          <p:cNvSpPr>
            <a:spLocks noGrp="1"/>
          </p:cNvSpPr>
          <p:nvPr>
            <p:ph type="title"/>
          </p:nvPr>
        </p:nvSpPr>
        <p:spPr>
          <a:xfrm>
            <a:off x="457200" y="273050"/>
            <a:ext cx="4876800" cy="1162050"/>
          </a:xfrm>
        </p:spPr>
        <p:txBody>
          <a:bodyPr/>
          <a:lstStyle/>
          <a:p>
            <a:pPr algn="ctr"/>
            <a:r>
              <a:rPr lang="en-US" altLang="en-US" sz="3600" smtClean="0">
                <a:solidFill>
                  <a:srgbClr val="333399"/>
                </a:solidFill>
                <a:latin typeface="Comic Sans MS" pitchFamily="66" charset="0"/>
              </a:rPr>
              <a:t>RE-TEACHING</a:t>
            </a:r>
          </a:p>
        </p:txBody>
      </p:sp>
      <p:sp>
        <p:nvSpPr>
          <p:cNvPr id="502787" name="Content Placeholder 1"/>
          <p:cNvSpPr>
            <a:spLocks noGrp="1"/>
          </p:cNvSpPr>
          <p:nvPr>
            <p:ph idx="1"/>
          </p:nvPr>
        </p:nvSpPr>
        <p:spPr>
          <a:xfrm>
            <a:off x="6096000" y="1752600"/>
            <a:ext cx="2590800" cy="4373563"/>
          </a:xfrm>
        </p:spPr>
        <p:txBody>
          <a:bodyPr/>
          <a:lstStyle/>
          <a:p>
            <a:endParaRPr lang="en-US" altLang="en-US" smtClean="0"/>
          </a:p>
        </p:txBody>
      </p:sp>
      <p:sp>
        <p:nvSpPr>
          <p:cNvPr id="502788" name="Text Placeholder 2"/>
          <p:cNvSpPr>
            <a:spLocks noGrp="1"/>
          </p:cNvSpPr>
          <p:nvPr>
            <p:ph type="body" sz="half" idx="2"/>
          </p:nvPr>
        </p:nvSpPr>
        <p:spPr>
          <a:xfrm>
            <a:off x="990600" y="1524000"/>
            <a:ext cx="4876800" cy="4800600"/>
          </a:xfrm>
        </p:spPr>
        <p:txBody>
          <a:bodyPr/>
          <a:lstStyle/>
          <a:p>
            <a:r>
              <a:rPr lang="en-US" altLang="en-US" sz="2800" b="1" smtClean="0">
                <a:solidFill>
                  <a:srgbClr val="333399"/>
                </a:solidFill>
                <a:latin typeface="Comic Sans MS" pitchFamily="66" charset="0"/>
              </a:rPr>
              <a:t>NON-COGNITIVE SKILLS</a:t>
            </a:r>
          </a:p>
          <a:p>
            <a:r>
              <a:rPr lang="en-US" altLang="en-US" sz="2800" smtClean="0">
                <a:solidFill>
                  <a:srgbClr val="333399"/>
                </a:solidFill>
                <a:latin typeface="Comic Sans MS" pitchFamily="66" charset="0"/>
              </a:rPr>
              <a:t>	Character</a:t>
            </a:r>
          </a:p>
          <a:p>
            <a:r>
              <a:rPr lang="en-US" altLang="en-US" sz="2800" smtClean="0">
                <a:solidFill>
                  <a:srgbClr val="333399"/>
                </a:solidFill>
                <a:latin typeface="Comic Sans MS" pitchFamily="66" charset="0"/>
              </a:rPr>
              <a:t>	Persistence</a:t>
            </a:r>
          </a:p>
          <a:p>
            <a:r>
              <a:rPr lang="en-US" altLang="en-US" sz="2800" smtClean="0">
                <a:solidFill>
                  <a:srgbClr val="333399"/>
                </a:solidFill>
                <a:latin typeface="Comic Sans MS" pitchFamily="66" charset="0"/>
              </a:rPr>
              <a:t>	Self-Regulation</a:t>
            </a:r>
          </a:p>
          <a:p>
            <a:r>
              <a:rPr lang="en-US" altLang="en-US" sz="2800" smtClean="0">
                <a:solidFill>
                  <a:srgbClr val="333399"/>
                </a:solidFill>
                <a:latin typeface="Comic Sans MS" pitchFamily="66" charset="0"/>
              </a:rPr>
              <a:t>	Problem-Solving</a:t>
            </a:r>
          </a:p>
          <a:p>
            <a:r>
              <a:rPr lang="en-US" altLang="en-US" sz="2800" smtClean="0">
                <a:solidFill>
                  <a:srgbClr val="333399"/>
                </a:solidFill>
                <a:latin typeface="Comic Sans MS" pitchFamily="66" charset="0"/>
              </a:rPr>
              <a:t>	SEL</a:t>
            </a:r>
            <a:endParaRPr lang="en-US" altLang="en-US" sz="2400" smtClean="0">
              <a:solidFill>
                <a:srgbClr val="333399"/>
              </a:solidFill>
              <a:latin typeface="Comic Sans MS" pitchFamily="66" charset="0"/>
            </a:endParaRPr>
          </a:p>
          <a:p>
            <a:r>
              <a:rPr lang="en-US" altLang="en-US" sz="2400" smtClean="0">
                <a:solidFill>
                  <a:srgbClr val="333399"/>
                </a:solidFill>
                <a:latin typeface="Comic Sans MS" pitchFamily="66" charset="0"/>
              </a:rPr>
              <a:t>Teaching “lessons” without disrupting lessons.</a:t>
            </a:r>
          </a:p>
        </p:txBody>
      </p:sp>
      <p:pic>
        <p:nvPicPr>
          <p:cNvPr id="5027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378075"/>
            <a:ext cx="2286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0313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itle 11"/>
          <p:cNvSpPr>
            <a:spLocks noGrp="1"/>
          </p:cNvSpPr>
          <p:nvPr>
            <p:ph type="ctrTitle"/>
          </p:nvPr>
        </p:nvSpPr>
        <p:spPr>
          <a:xfrm>
            <a:off x="1295400" y="304800"/>
            <a:ext cx="7391400" cy="1066800"/>
          </a:xfrm>
        </p:spPr>
        <p:txBody>
          <a:bodyPr/>
          <a:lstStyle/>
          <a:p>
            <a:pPr algn="ctr"/>
            <a:r>
              <a:rPr lang="en-US" altLang="en-US" b="1" smtClean="0">
                <a:solidFill>
                  <a:srgbClr val="0070C0"/>
                </a:solidFill>
                <a:latin typeface="Comic Sans MS" pitchFamily="66" charset="0"/>
              </a:rPr>
              <a:t>RELATIONSHIPS</a:t>
            </a:r>
          </a:p>
        </p:txBody>
      </p:sp>
      <p:sp>
        <p:nvSpPr>
          <p:cNvPr id="503811" name="Subtitle 12"/>
          <p:cNvSpPr>
            <a:spLocks noGrp="1"/>
          </p:cNvSpPr>
          <p:nvPr>
            <p:ph type="subTitle" idx="1"/>
          </p:nvPr>
        </p:nvSpPr>
        <p:spPr>
          <a:xfrm>
            <a:off x="1219200" y="1600200"/>
            <a:ext cx="7467600" cy="4800600"/>
          </a:xfrm>
        </p:spPr>
        <p:txBody>
          <a:bodyPr/>
          <a:lstStyle/>
          <a:p>
            <a:pPr>
              <a:buFont typeface="Wingdings" pitchFamily="2" charset="2"/>
              <a:buNone/>
            </a:pPr>
            <a:endParaRPr lang="en-US" altLang="en-US" smtClean="0"/>
          </a:p>
          <a:p>
            <a:pPr>
              <a:buFont typeface="Wingdings" pitchFamily="2" charset="2"/>
              <a:buNone/>
            </a:pPr>
            <a:endParaRPr lang="en-US" altLang="en-US" smtClean="0"/>
          </a:p>
          <a:p>
            <a:pPr>
              <a:buFont typeface="Wingdings" pitchFamily="2" charset="2"/>
              <a:buNone/>
            </a:pPr>
            <a:endParaRPr lang="en-US" altLang="en-US" smtClean="0"/>
          </a:p>
          <a:p>
            <a:pPr>
              <a:buFont typeface="Wingdings" pitchFamily="2" charset="2"/>
              <a:buNone/>
            </a:pPr>
            <a:endParaRPr lang="en-US" altLang="en-US" smtClean="0"/>
          </a:p>
          <a:p>
            <a:pPr>
              <a:buFont typeface="Wingdings" pitchFamily="2" charset="2"/>
              <a:buNone/>
            </a:pPr>
            <a:endParaRPr lang="en-US" altLang="en-US" smtClean="0"/>
          </a:p>
          <a:p>
            <a:pPr algn="l">
              <a:buFont typeface="Wingdings" pitchFamily="2" charset="2"/>
              <a:buNone/>
            </a:pPr>
            <a:r>
              <a:rPr lang="en-US" altLang="en-US" sz="2400" smtClean="0">
                <a:solidFill>
                  <a:srgbClr val="0070C0"/>
                </a:solidFill>
                <a:latin typeface="Comic Sans MS" pitchFamily="66" charset="0"/>
              </a:rPr>
              <a:t>No matter what, you are still a member</a:t>
            </a:r>
          </a:p>
          <a:p>
            <a:pPr algn="l">
              <a:buFont typeface="Wingdings" pitchFamily="2" charset="2"/>
              <a:buNone/>
            </a:pPr>
            <a:r>
              <a:rPr lang="en-US" altLang="en-US" sz="2400" smtClean="0">
                <a:solidFill>
                  <a:srgbClr val="0070C0"/>
                </a:solidFill>
                <a:latin typeface="Comic Sans MS" pitchFamily="66" charset="0"/>
              </a:rPr>
              <a:t>Prodigals welcome</a:t>
            </a:r>
          </a:p>
          <a:p>
            <a:pPr algn="l">
              <a:buFont typeface="Wingdings" pitchFamily="2" charset="2"/>
              <a:buNone/>
            </a:pPr>
            <a:r>
              <a:rPr lang="en-US" altLang="en-US" sz="2400" smtClean="0">
                <a:solidFill>
                  <a:srgbClr val="0070C0"/>
                </a:solidFill>
                <a:latin typeface="Comic Sans MS" pitchFamily="66" charset="0"/>
              </a:rPr>
              <a:t>A teaching lesson</a:t>
            </a:r>
          </a:p>
          <a:p>
            <a:pPr algn="l">
              <a:buFont typeface="Wingdings" pitchFamily="2" charset="2"/>
              <a:buNone/>
            </a:pPr>
            <a:endParaRPr lang="en-US" altLang="en-US" sz="2400" smtClean="0">
              <a:solidFill>
                <a:srgbClr val="0070C0"/>
              </a:solidFill>
              <a:latin typeface="Comic Sans MS" pitchFamily="66" charset="0"/>
            </a:endParaRPr>
          </a:p>
          <a:p>
            <a:pPr algn="l">
              <a:buFont typeface="Wingdings" pitchFamily="2" charset="2"/>
              <a:buNone/>
            </a:pPr>
            <a:endParaRPr lang="en-US" altLang="en-US" sz="2400" smtClean="0">
              <a:solidFill>
                <a:srgbClr val="0070C0"/>
              </a:solidFill>
              <a:latin typeface="Comic Sans MS" pitchFamily="66" charset="0"/>
            </a:endParaRPr>
          </a:p>
        </p:txBody>
      </p:sp>
      <p:pic>
        <p:nvPicPr>
          <p:cNvPr id="503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3581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3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76400"/>
            <a:ext cx="2255838"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625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Title 3"/>
          <p:cNvSpPr>
            <a:spLocks noGrp="1"/>
          </p:cNvSpPr>
          <p:nvPr>
            <p:ph type="ctrTitle"/>
          </p:nvPr>
        </p:nvSpPr>
        <p:spPr>
          <a:xfrm>
            <a:off x="1066800" y="990600"/>
            <a:ext cx="7391400" cy="762000"/>
          </a:xfrm>
        </p:spPr>
        <p:txBody>
          <a:bodyPr/>
          <a:lstStyle/>
          <a:p>
            <a:pPr algn="ctr"/>
            <a:r>
              <a:rPr lang="en-US" altLang="en-US" smtClean="0">
                <a:solidFill>
                  <a:srgbClr val="0070C0"/>
                </a:solidFill>
                <a:latin typeface="Comic Sans MS" pitchFamily="66" charset="0"/>
              </a:rPr>
              <a:t>INTERESTING PERSPECTIVE</a:t>
            </a:r>
          </a:p>
        </p:txBody>
      </p:sp>
      <p:sp>
        <p:nvSpPr>
          <p:cNvPr id="504835" name="Subtitle 4"/>
          <p:cNvSpPr>
            <a:spLocks noGrp="1"/>
          </p:cNvSpPr>
          <p:nvPr>
            <p:ph type="subTitle" idx="1"/>
          </p:nvPr>
        </p:nvSpPr>
        <p:spPr>
          <a:xfrm>
            <a:off x="1371600" y="1905000"/>
            <a:ext cx="6400800" cy="4038600"/>
          </a:xfrm>
        </p:spPr>
        <p:txBody>
          <a:bodyPr/>
          <a:lstStyle/>
          <a:p>
            <a:pPr algn="l"/>
            <a:r>
              <a:rPr lang="en-US" altLang="en-US" sz="2800" smtClean="0">
                <a:latin typeface="Comic Sans MS" pitchFamily="66" charset="0"/>
              </a:rPr>
              <a:t>If antisocial and aggressive behavior is not changed by 3</a:t>
            </a:r>
            <a:r>
              <a:rPr lang="en-US" altLang="en-US" sz="2800" baseline="30000" smtClean="0">
                <a:latin typeface="Comic Sans MS" pitchFamily="66" charset="0"/>
              </a:rPr>
              <a:t>rd</a:t>
            </a:r>
            <a:r>
              <a:rPr lang="en-US" altLang="en-US" sz="2800" smtClean="0">
                <a:latin typeface="Comic Sans MS" pitchFamily="66" charset="0"/>
              </a:rPr>
              <a:t> grade, it should be considered a </a:t>
            </a:r>
            <a:r>
              <a:rPr lang="en-US" altLang="en-US" sz="2800" smtClean="0">
                <a:solidFill>
                  <a:srgbClr val="FF0000"/>
                </a:solidFill>
                <a:latin typeface="Comic Sans MS" pitchFamily="66" charset="0"/>
              </a:rPr>
              <a:t>chronic condition:</a:t>
            </a:r>
          </a:p>
          <a:p>
            <a:pPr algn="l"/>
            <a:r>
              <a:rPr lang="en-US" altLang="en-US" sz="2400" smtClean="0">
                <a:solidFill>
                  <a:srgbClr val="0070C0"/>
                </a:solidFill>
                <a:latin typeface="Comic Sans MS" pitchFamily="66" charset="0"/>
              </a:rPr>
              <a:t>	1. think care not cure</a:t>
            </a:r>
          </a:p>
          <a:p>
            <a:pPr algn="l"/>
            <a:r>
              <a:rPr lang="en-US" altLang="en-US" sz="2400" smtClean="0">
                <a:solidFill>
                  <a:srgbClr val="0070C0"/>
                </a:solidFill>
                <a:latin typeface="Comic Sans MS" pitchFamily="66" charset="0"/>
              </a:rPr>
              <a:t>	2. we need systems, </a:t>
            </a:r>
            <a:r>
              <a:rPr lang="en-US" altLang="en-US" sz="2400" u="sng" smtClean="0">
                <a:solidFill>
                  <a:srgbClr val="0070C0"/>
                </a:solidFill>
                <a:latin typeface="Comic Sans MS" pitchFamily="66" charset="0"/>
              </a:rPr>
              <a:t>including school </a:t>
            </a:r>
            <a:r>
              <a:rPr lang="en-US" altLang="en-US" sz="2400" smtClean="0">
                <a:solidFill>
                  <a:srgbClr val="0070C0"/>
                </a:solidFill>
                <a:latin typeface="Comic Sans MS" pitchFamily="66" charset="0"/>
              </a:rPr>
              <a:t>	</a:t>
            </a:r>
            <a:r>
              <a:rPr lang="en-US" altLang="en-US" sz="2400" u="sng" smtClean="0">
                <a:solidFill>
                  <a:srgbClr val="0070C0"/>
                </a:solidFill>
                <a:latin typeface="Comic Sans MS" pitchFamily="66" charset="0"/>
              </a:rPr>
              <a:t>systems</a:t>
            </a:r>
            <a:r>
              <a:rPr lang="en-US" altLang="en-US" sz="2400" smtClean="0">
                <a:solidFill>
                  <a:srgbClr val="0070C0"/>
                </a:solidFill>
                <a:latin typeface="Comic Sans MS" pitchFamily="66" charset="0"/>
              </a:rPr>
              <a:t>, dedicated to providing 	ongoing support and intervention.</a:t>
            </a:r>
          </a:p>
          <a:p>
            <a:pPr algn="l"/>
            <a:r>
              <a:rPr lang="en-US" altLang="en-US" sz="2400" smtClean="0">
                <a:solidFill>
                  <a:srgbClr val="0070C0"/>
                </a:solidFill>
                <a:latin typeface="Comic Sans MS" pitchFamily="66" charset="0"/>
              </a:rPr>
              <a:t>	3. stop hoping for a </a:t>
            </a:r>
            <a:r>
              <a:rPr lang="en-US" altLang="en-US" sz="2400" u="sng" smtClean="0">
                <a:solidFill>
                  <a:srgbClr val="0070C0"/>
                </a:solidFill>
                <a:latin typeface="Comic Sans MS" pitchFamily="66" charset="0"/>
              </a:rPr>
              <a:t>cure</a:t>
            </a:r>
            <a:r>
              <a:rPr lang="en-US" altLang="en-US" sz="2400" smtClean="0">
                <a:solidFill>
                  <a:srgbClr val="0070C0"/>
                </a:solidFill>
                <a:latin typeface="Comic Sans MS" pitchFamily="66" charset="0"/>
              </a:rPr>
              <a:t> with ABA 	and R and P!!!!!</a:t>
            </a:r>
          </a:p>
          <a:p>
            <a:pPr algn="l"/>
            <a:endParaRPr lang="en-US" altLang="en-US" sz="2800" smtClean="0">
              <a:solidFill>
                <a:srgbClr val="0070C0"/>
              </a:solidFill>
              <a:latin typeface="Comic Sans MS" pitchFamily="66" charset="0"/>
            </a:endParaRPr>
          </a:p>
        </p:txBody>
      </p:sp>
    </p:spTree>
    <p:extLst>
      <p:ext uri="{BB962C8B-B14F-4D97-AF65-F5344CB8AC3E}">
        <p14:creationId xmlns:p14="http://schemas.microsoft.com/office/powerpoint/2010/main" val="3645785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itle 3"/>
          <p:cNvSpPr>
            <a:spLocks noGrp="1"/>
          </p:cNvSpPr>
          <p:nvPr>
            <p:ph type="ctrTitle"/>
          </p:nvPr>
        </p:nvSpPr>
        <p:spPr>
          <a:xfrm>
            <a:off x="685800" y="685800"/>
            <a:ext cx="7772400" cy="1752600"/>
          </a:xfrm>
        </p:spPr>
        <p:txBody>
          <a:bodyPr/>
          <a:lstStyle/>
          <a:p>
            <a:pPr algn="ctr"/>
            <a:r>
              <a:rPr lang="en-US" altLang="en-US" b="1" dirty="0" smtClean="0">
                <a:latin typeface="Comic Sans MS" pitchFamily="66" charset="0"/>
              </a:rPr>
              <a:t>Standards-Based “Reforms”</a:t>
            </a:r>
          </a:p>
        </p:txBody>
      </p:sp>
      <p:sp>
        <p:nvSpPr>
          <p:cNvPr id="403459" name="Subtitle 4"/>
          <p:cNvSpPr>
            <a:spLocks noGrp="1"/>
          </p:cNvSpPr>
          <p:nvPr>
            <p:ph type="subTitle" idx="1"/>
          </p:nvPr>
        </p:nvSpPr>
        <p:spPr>
          <a:xfrm>
            <a:off x="1371600" y="1981200"/>
            <a:ext cx="6400800" cy="4267200"/>
          </a:xfrm>
        </p:spPr>
        <p:txBody>
          <a:bodyPr/>
          <a:lstStyle/>
          <a:p>
            <a:pPr algn="l"/>
            <a:r>
              <a:rPr lang="en-US" altLang="en-US" sz="2400" dirty="0" smtClean="0">
                <a:solidFill>
                  <a:srgbClr val="333399"/>
                </a:solidFill>
                <a:latin typeface="Comic Sans MS" pitchFamily="66" charset="0"/>
              </a:rPr>
              <a:t>high stakes testing </a:t>
            </a:r>
          </a:p>
          <a:p>
            <a:pPr algn="l"/>
            <a:r>
              <a:rPr lang="en-US" altLang="en-US" sz="2400" dirty="0">
                <a:solidFill>
                  <a:srgbClr val="333399"/>
                </a:solidFill>
                <a:latin typeface="Comic Sans MS" pitchFamily="66" charset="0"/>
              </a:rPr>
              <a:t>recess time</a:t>
            </a:r>
          </a:p>
          <a:p>
            <a:pPr algn="l"/>
            <a:r>
              <a:rPr lang="en-US" altLang="en-US" sz="2400" dirty="0" smtClean="0">
                <a:solidFill>
                  <a:srgbClr val="333399"/>
                </a:solidFill>
                <a:latin typeface="Comic Sans MS" pitchFamily="66" charset="0"/>
              </a:rPr>
              <a:t>increased instructional </a:t>
            </a:r>
            <a:r>
              <a:rPr lang="en-US" altLang="en-US" sz="2400" dirty="0" smtClean="0">
                <a:solidFill>
                  <a:srgbClr val="333399"/>
                </a:solidFill>
                <a:latin typeface="Comic Sans MS" pitchFamily="66" charset="0"/>
              </a:rPr>
              <a:t>time</a:t>
            </a:r>
          </a:p>
          <a:p>
            <a:pPr algn="l"/>
            <a:r>
              <a:rPr lang="en-US" altLang="en-US" sz="2400" dirty="0" smtClean="0">
                <a:solidFill>
                  <a:srgbClr val="333399"/>
                </a:solidFill>
                <a:latin typeface="Comic Sans MS" pitchFamily="66" charset="0"/>
              </a:rPr>
              <a:t>accountability</a:t>
            </a:r>
            <a:endParaRPr lang="en-US" altLang="en-US" sz="2400" dirty="0" smtClean="0">
              <a:solidFill>
                <a:srgbClr val="333399"/>
              </a:solidFill>
              <a:latin typeface="Comic Sans MS" pitchFamily="66" charset="0"/>
            </a:endParaRPr>
          </a:p>
          <a:p>
            <a:pPr algn="l"/>
            <a:r>
              <a:rPr lang="en-US" altLang="en-US" sz="2400" dirty="0" smtClean="0">
                <a:solidFill>
                  <a:srgbClr val="333399"/>
                </a:solidFill>
                <a:latin typeface="Comic Sans MS" pitchFamily="66" charset="0"/>
              </a:rPr>
              <a:t>choice/privatization</a:t>
            </a:r>
            <a:endParaRPr lang="en-US" altLang="en-US" sz="2400" dirty="0" smtClean="0">
              <a:solidFill>
                <a:srgbClr val="333399"/>
              </a:solidFill>
              <a:latin typeface="Comic Sans MS" pitchFamily="66" charset="0"/>
            </a:endParaRPr>
          </a:p>
          <a:p>
            <a:pPr algn="l"/>
            <a:endParaRPr lang="en-US" altLang="en-US" sz="2000" b="1" dirty="0" smtClean="0">
              <a:solidFill>
                <a:srgbClr val="00B050"/>
              </a:solidFill>
              <a:latin typeface="Comic Sans MS" pitchFamily="66" charset="0"/>
            </a:endParaRPr>
          </a:p>
          <a:p>
            <a:pPr algn="l"/>
            <a:r>
              <a:rPr lang="en-US" altLang="en-US" sz="2800" b="1" dirty="0">
                <a:solidFill>
                  <a:srgbClr val="00B050"/>
                </a:solidFill>
                <a:latin typeface="Comic Sans MS" pitchFamily="66" charset="0"/>
              </a:rPr>
              <a:t>(</a:t>
            </a:r>
            <a:r>
              <a:rPr lang="en-US" altLang="en-US" sz="2800" b="1" dirty="0" smtClean="0">
                <a:solidFill>
                  <a:srgbClr val="00B050"/>
                </a:solidFill>
                <a:latin typeface="Comic Sans MS" pitchFamily="66" charset="0"/>
              </a:rPr>
              <a:t>Find the </a:t>
            </a:r>
            <a:r>
              <a:rPr lang="en-US" altLang="en-US" sz="2800" b="1" dirty="0" smtClean="0">
                <a:solidFill>
                  <a:srgbClr val="00B050"/>
                </a:solidFill>
                <a:latin typeface="Comic Sans MS" pitchFamily="66" charset="0"/>
              </a:rPr>
              <a:t>Underachievers</a:t>
            </a:r>
          </a:p>
          <a:p>
            <a:pPr algn="l"/>
            <a:r>
              <a:rPr lang="en-US" altLang="en-US" sz="2800" b="1" dirty="0" smtClean="0">
                <a:solidFill>
                  <a:srgbClr val="00B050"/>
                </a:solidFill>
                <a:latin typeface="Comic Sans MS" pitchFamily="66" charset="0"/>
              </a:rPr>
              <a:t>And Punish </a:t>
            </a:r>
            <a:r>
              <a:rPr lang="en-US" altLang="en-US" sz="2800" b="1" dirty="0" smtClean="0">
                <a:solidFill>
                  <a:srgbClr val="00B050"/>
                </a:solidFill>
                <a:latin typeface="Comic Sans MS" pitchFamily="66" charset="0"/>
              </a:rPr>
              <a:t>Them).</a:t>
            </a:r>
            <a:endParaRPr lang="en-US" altLang="en-US" sz="2800" b="1" dirty="0">
              <a:solidFill>
                <a:srgbClr val="00B050"/>
              </a:solidFill>
              <a:latin typeface="Comic Sans MS" pitchFamily="66" charset="0"/>
            </a:endParaRPr>
          </a:p>
          <a:p>
            <a:pPr algn="l"/>
            <a:r>
              <a:rPr lang="en-US" altLang="en-US" sz="2800" dirty="0" smtClean="0">
                <a:solidFill>
                  <a:srgbClr val="333399"/>
                </a:solidFill>
                <a:latin typeface="Comic Sans MS" pitchFamily="66" charset="0"/>
              </a:rPr>
              <a:t>	</a:t>
            </a:r>
          </a:p>
        </p:txBody>
      </p:sp>
      <p:pic>
        <p:nvPicPr>
          <p:cNvPr id="403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591" y="2133599"/>
            <a:ext cx="28384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34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886200"/>
            <a:ext cx="2676525"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5024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3"/>
          <p:cNvSpPr>
            <a:spLocks noGrp="1"/>
          </p:cNvSpPr>
          <p:nvPr>
            <p:ph type="ctrTitle"/>
          </p:nvPr>
        </p:nvSpPr>
        <p:spPr>
          <a:xfrm>
            <a:off x="1524000" y="609600"/>
            <a:ext cx="6934200" cy="914400"/>
          </a:xfrm>
        </p:spPr>
        <p:txBody>
          <a:bodyPr/>
          <a:lstStyle/>
          <a:p>
            <a:pPr algn="ctr"/>
            <a:r>
              <a:rPr lang="en-US" altLang="en-US" b="1" smtClean="0">
                <a:solidFill>
                  <a:srgbClr val="0070C0"/>
                </a:solidFill>
                <a:latin typeface="Comic Sans MS" pitchFamily="66" charset="0"/>
              </a:rPr>
              <a:t>LET’S PAUSE TO REVIEW</a:t>
            </a:r>
          </a:p>
        </p:txBody>
      </p:sp>
      <p:sp>
        <p:nvSpPr>
          <p:cNvPr id="5" name="Subtitle 4"/>
          <p:cNvSpPr>
            <a:spLocks noGrp="1"/>
          </p:cNvSpPr>
          <p:nvPr>
            <p:ph type="subTitle" idx="1"/>
          </p:nvPr>
        </p:nvSpPr>
        <p:spPr>
          <a:xfrm>
            <a:off x="1143000" y="1752600"/>
            <a:ext cx="7620000" cy="3810000"/>
          </a:xfrm>
        </p:spPr>
        <p:txBody>
          <a:bodyPr/>
          <a:lstStyle/>
          <a:p>
            <a:pPr marL="457200" indent="-457200" algn="l">
              <a:buFontTx/>
              <a:buAutoNum type="arabicPeriod"/>
              <a:defRPr/>
            </a:pPr>
            <a:r>
              <a:rPr lang="en-US" sz="2400" dirty="0" smtClean="0">
                <a:solidFill>
                  <a:srgbClr val="0070C0"/>
                </a:solidFill>
                <a:latin typeface="Comic Sans MS" pitchFamily="66" charset="0"/>
              </a:rPr>
              <a:t>Current approaches are ineffective with 20%.</a:t>
            </a:r>
          </a:p>
          <a:p>
            <a:pPr marL="457200" indent="-457200" algn="l">
              <a:buFontTx/>
              <a:buAutoNum type="arabicPeriod"/>
              <a:defRPr/>
            </a:pPr>
            <a:r>
              <a:rPr lang="en-US" sz="2400" dirty="0" smtClean="0">
                <a:solidFill>
                  <a:srgbClr val="0070C0"/>
                </a:solidFill>
                <a:latin typeface="Comic Sans MS" pitchFamily="66" charset="0"/>
              </a:rPr>
              <a:t>Behavior is a symptom; don’t stop there. </a:t>
            </a:r>
          </a:p>
          <a:p>
            <a:pPr marL="457200" indent="-457200" algn="l">
              <a:buFontTx/>
              <a:buAutoNum type="arabicPeriod"/>
              <a:defRPr/>
            </a:pPr>
            <a:r>
              <a:rPr lang="en-US" sz="2400" dirty="0" smtClean="0">
                <a:solidFill>
                  <a:srgbClr val="0070C0"/>
                </a:solidFill>
                <a:latin typeface="Comic Sans MS" pitchFamily="66" charset="0"/>
              </a:rPr>
              <a:t>Students (</a:t>
            </a:r>
            <a:r>
              <a:rPr lang="en-US" sz="2400" dirty="0" err="1" smtClean="0">
                <a:solidFill>
                  <a:srgbClr val="0070C0"/>
                </a:solidFill>
                <a:latin typeface="Comic Sans MS" pitchFamily="66" charset="0"/>
              </a:rPr>
              <a:t>mis</a:t>
            </a:r>
            <a:r>
              <a:rPr lang="en-US" sz="2400" dirty="0" smtClean="0">
                <a:solidFill>
                  <a:srgbClr val="0070C0"/>
                </a:solidFill>
                <a:latin typeface="Comic Sans MS" pitchFamily="66" charset="0"/>
              </a:rPr>
              <a:t>)behave to get their needs met. </a:t>
            </a:r>
          </a:p>
          <a:p>
            <a:pPr marL="457200" indent="-457200" algn="l">
              <a:buFontTx/>
              <a:buAutoNum type="arabicPeriod"/>
              <a:defRPr/>
            </a:pPr>
            <a:r>
              <a:rPr lang="en-US" sz="2400" dirty="0" smtClean="0">
                <a:solidFill>
                  <a:srgbClr val="0070C0"/>
                </a:solidFill>
                <a:latin typeface="Comic Sans MS" pitchFamily="66" charset="0"/>
              </a:rPr>
              <a:t>With ED/BD, it </a:t>
            </a:r>
            <a:r>
              <a:rPr lang="en-US" sz="2400" u="sng" dirty="0" smtClean="0">
                <a:solidFill>
                  <a:srgbClr val="0070C0"/>
                </a:solidFill>
                <a:latin typeface="Comic Sans MS" pitchFamily="66" charset="0"/>
              </a:rPr>
              <a:t>does</a:t>
            </a:r>
            <a:r>
              <a:rPr lang="en-US" sz="2400" dirty="0" smtClean="0">
                <a:solidFill>
                  <a:srgbClr val="0070C0"/>
                </a:solidFill>
                <a:latin typeface="Comic Sans MS" pitchFamily="66" charset="0"/>
              </a:rPr>
              <a:t> matter why.</a:t>
            </a:r>
          </a:p>
          <a:p>
            <a:pPr algn="l">
              <a:defRPr/>
            </a:pPr>
            <a:r>
              <a:rPr lang="en-US" sz="2400" dirty="0" smtClean="0">
                <a:solidFill>
                  <a:srgbClr val="0070C0"/>
                </a:solidFill>
                <a:latin typeface="Comic Sans MS" pitchFamily="66" charset="0"/>
              </a:rPr>
              <a:t>5.  Differential Assessment             </a:t>
            </a:r>
            <a:r>
              <a:rPr lang="en-US" sz="2400" dirty="0">
                <a:solidFill>
                  <a:srgbClr val="0070C0"/>
                </a:solidFill>
                <a:latin typeface="Comic Sans MS" pitchFamily="66" charset="0"/>
              </a:rPr>
              <a:t>D</a:t>
            </a:r>
            <a:r>
              <a:rPr lang="en-US" sz="2400" dirty="0" smtClean="0">
                <a:solidFill>
                  <a:srgbClr val="0070C0"/>
                </a:solidFill>
                <a:latin typeface="Comic Sans MS" pitchFamily="66" charset="0"/>
              </a:rPr>
              <a:t>iff. Inter.</a:t>
            </a:r>
          </a:p>
          <a:p>
            <a:pPr algn="l">
              <a:defRPr/>
            </a:pPr>
            <a:r>
              <a:rPr lang="en-US" sz="2400" dirty="0" smtClean="0">
                <a:solidFill>
                  <a:srgbClr val="0070C0"/>
                </a:solidFill>
                <a:latin typeface="Comic Sans MS" pitchFamily="66" charset="0"/>
              </a:rPr>
              <a:t>6.  A case of involuntary deviance (brain differences).</a:t>
            </a:r>
            <a:endParaRPr lang="en-US" sz="2400" dirty="0">
              <a:solidFill>
                <a:srgbClr val="0070C0"/>
              </a:solidFill>
              <a:latin typeface="Comic Sans MS" pitchFamily="66" charset="0"/>
            </a:endParaRPr>
          </a:p>
          <a:p>
            <a:pPr algn="l">
              <a:defRPr/>
            </a:pPr>
            <a:endParaRPr lang="en-US" sz="2400" dirty="0">
              <a:solidFill>
                <a:srgbClr val="00B0F0"/>
              </a:solidFill>
              <a:latin typeface="Comic Sans MS" pitchFamily="66" charset="0"/>
            </a:endParaRPr>
          </a:p>
        </p:txBody>
      </p:sp>
      <p:pic>
        <p:nvPicPr>
          <p:cNvPr id="5058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581400"/>
            <a:ext cx="79216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930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ubtitle 4"/>
          <p:cNvSpPr>
            <a:spLocks noGrp="1"/>
          </p:cNvSpPr>
          <p:nvPr>
            <p:ph type="subTitle" idx="1"/>
          </p:nvPr>
        </p:nvSpPr>
        <p:spPr>
          <a:xfrm>
            <a:off x="914400" y="1524000"/>
            <a:ext cx="7772400" cy="3200400"/>
          </a:xfrm>
        </p:spPr>
        <p:txBody>
          <a:bodyPr rtlCol="0">
            <a:normAutofit fontScale="85000" lnSpcReduction="20000"/>
          </a:bodyPr>
          <a:lstStyle/>
          <a:p>
            <a:pPr algn="ctr" eaLnBrk="1" fontAlgn="auto" hangingPunct="1">
              <a:spcBef>
                <a:spcPct val="0"/>
              </a:spcBef>
              <a:buClr>
                <a:schemeClr val="accent6">
                  <a:lumMod val="75000"/>
                </a:schemeClr>
              </a:buClr>
              <a:defRPr/>
            </a:pPr>
            <a:r>
              <a:rPr lang="en-US" sz="5400" b="1" dirty="0" smtClean="0">
                <a:latin typeface="Comic Sans MS" pitchFamily="66" charset="0"/>
              </a:rPr>
              <a:t>THANK YOU!</a:t>
            </a:r>
            <a:r>
              <a:rPr lang="en-US" sz="5400" b="1" dirty="0" smtClean="0">
                <a:latin typeface="Comic Sans MS" pitchFamily="66" charset="0"/>
                <a:sym typeface="Wingdings" pitchFamily="2" charset="2"/>
              </a:rPr>
              <a:t></a:t>
            </a:r>
          </a:p>
          <a:p>
            <a:pPr eaLnBrk="1" fontAlgn="auto" hangingPunct="1">
              <a:spcBef>
                <a:spcPct val="0"/>
              </a:spcBef>
              <a:buClr>
                <a:schemeClr val="accent6">
                  <a:lumMod val="75000"/>
                </a:schemeClr>
              </a:buClr>
              <a:defRPr/>
            </a:pPr>
            <a:endParaRPr lang="en-US" sz="3300" dirty="0" smtClean="0">
              <a:solidFill>
                <a:schemeClr val="tx1"/>
              </a:solidFill>
              <a:latin typeface="Comic Sans MS" pitchFamily="66" charset="0"/>
            </a:endParaRPr>
          </a:p>
          <a:p>
            <a:pPr eaLnBrk="1" fontAlgn="auto" hangingPunct="1">
              <a:spcBef>
                <a:spcPct val="0"/>
              </a:spcBef>
              <a:buClr>
                <a:schemeClr val="accent6">
                  <a:lumMod val="75000"/>
                </a:schemeClr>
              </a:buClr>
              <a:defRPr/>
            </a:pPr>
            <a:endParaRPr lang="en-US" sz="3300" dirty="0" smtClean="0">
              <a:solidFill>
                <a:schemeClr val="tx1"/>
              </a:solidFill>
              <a:latin typeface="Comic Sans MS" pitchFamily="66" charset="0"/>
            </a:endParaRPr>
          </a:p>
          <a:p>
            <a:pPr algn="r" eaLnBrk="1" fontAlgn="auto" hangingPunct="1">
              <a:spcBef>
                <a:spcPct val="0"/>
              </a:spcBef>
              <a:buClr>
                <a:schemeClr val="accent6">
                  <a:lumMod val="75000"/>
                </a:schemeClr>
              </a:buClr>
              <a:defRPr/>
            </a:pPr>
            <a:r>
              <a:rPr lang="en-US" sz="3300" dirty="0" smtClean="0">
                <a:solidFill>
                  <a:schemeClr val="tx1"/>
                </a:solidFill>
                <a:latin typeface="Comic Sans MS" pitchFamily="66" charset="0"/>
              </a:rPr>
              <a:t>RICHARD </a:t>
            </a:r>
            <a:r>
              <a:rPr lang="en-US" sz="3300" dirty="0">
                <a:solidFill>
                  <a:schemeClr val="tx1"/>
                </a:solidFill>
                <a:latin typeface="Comic Sans MS" pitchFamily="66" charset="0"/>
              </a:rPr>
              <a:t>M. MARSHALL</a:t>
            </a:r>
            <a:br>
              <a:rPr lang="en-US" sz="3300" dirty="0">
                <a:solidFill>
                  <a:schemeClr val="tx1"/>
                </a:solidFill>
                <a:latin typeface="Comic Sans MS" pitchFamily="66" charset="0"/>
              </a:rPr>
            </a:br>
            <a:r>
              <a:rPr lang="en-US" sz="3300" dirty="0" smtClean="0">
                <a:solidFill>
                  <a:schemeClr val="tx1"/>
                </a:solidFill>
                <a:latin typeface="Comic Sans MS" pitchFamily="66" charset="0"/>
              </a:rPr>
              <a:t>UNIV OF SOUTH FLORIDA </a:t>
            </a:r>
          </a:p>
          <a:p>
            <a:pPr algn="r" eaLnBrk="1" fontAlgn="auto" hangingPunct="1">
              <a:spcBef>
                <a:spcPct val="0"/>
              </a:spcBef>
              <a:buClr>
                <a:schemeClr val="accent6">
                  <a:lumMod val="75000"/>
                </a:schemeClr>
              </a:buClr>
              <a:defRPr/>
            </a:pPr>
            <a:r>
              <a:rPr lang="en-US" sz="3300" b="1" dirty="0" smtClean="0">
                <a:solidFill>
                  <a:srgbClr val="0070C0"/>
                </a:solidFill>
                <a:latin typeface="Comic Sans MS" pitchFamily="66" charset="0"/>
                <a:hlinkClick r:id="rId2"/>
              </a:rPr>
              <a:t>richardm@usf.edu</a:t>
            </a:r>
            <a:r>
              <a:rPr lang="en-US" sz="3300" dirty="0">
                <a:solidFill>
                  <a:schemeClr val="tx1"/>
                </a:solidFill>
                <a:latin typeface="Comic Sans MS" pitchFamily="66" charset="0"/>
              </a:rPr>
              <a:t/>
            </a:r>
            <a:br>
              <a:rPr lang="en-US" sz="3300" dirty="0">
                <a:solidFill>
                  <a:schemeClr val="tx1"/>
                </a:solidFill>
                <a:latin typeface="Comic Sans MS" pitchFamily="66" charset="0"/>
              </a:rPr>
            </a:br>
            <a:endParaRPr lang="en-US" sz="3300" dirty="0" smtClean="0">
              <a:latin typeface="Comic Sans MS" pitchFamily="66" charset="0"/>
              <a:sym typeface="Wingdings" pitchFamily="2" charset="2"/>
            </a:endParaRPr>
          </a:p>
          <a:p>
            <a:pPr algn="ctr" eaLnBrk="1" fontAlgn="auto" hangingPunct="1">
              <a:spcBef>
                <a:spcPct val="0"/>
              </a:spcBef>
              <a:buClr>
                <a:schemeClr val="accent6">
                  <a:lumMod val="75000"/>
                </a:schemeClr>
              </a:buClr>
              <a:defRPr/>
            </a:pPr>
            <a:endParaRPr lang="en-US" sz="5400" dirty="0">
              <a:latin typeface="Comic Sans MS" pitchFamily="66" charset="0"/>
              <a:sym typeface="Wingdings" pitchFamily="2" charset="2"/>
            </a:endParaRPr>
          </a:p>
          <a:p>
            <a:pPr algn="ctr" eaLnBrk="1" fontAlgn="auto" hangingPunct="1">
              <a:spcBef>
                <a:spcPct val="0"/>
              </a:spcBef>
              <a:buClr>
                <a:schemeClr val="accent6">
                  <a:lumMod val="75000"/>
                </a:schemeClr>
              </a:buClr>
              <a:defRPr/>
            </a:pPr>
            <a:endParaRPr lang="en-US" sz="5400" dirty="0" smtClean="0">
              <a:latin typeface="Comic Sans MS" pitchFamily="66" charset="0"/>
            </a:endParaRPr>
          </a:p>
        </p:txBody>
      </p:sp>
    </p:spTree>
    <p:extLst>
      <p:ext uri="{BB962C8B-B14F-4D97-AF65-F5344CB8AC3E}">
        <p14:creationId xmlns:p14="http://schemas.microsoft.com/office/powerpoint/2010/main" val="2067362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371600" y="762000"/>
            <a:ext cx="7467600" cy="1143000"/>
          </a:xfrm>
        </p:spPr>
        <p:txBody>
          <a:bodyPr>
            <a:normAutofit fontScale="90000"/>
          </a:bodyPr>
          <a:lstStyle/>
          <a:p>
            <a:pPr algn="ctr" eaLnBrk="1" fontAlgn="auto" hangingPunct="1">
              <a:spcAft>
                <a:spcPts val="0"/>
              </a:spcAft>
              <a:buClr>
                <a:schemeClr val="accent6">
                  <a:lumMod val="75000"/>
                </a:schemeClr>
              </a:buClr>
              <a:buFont typeface="Georgia" pitchFamily="18" charset="0"/>
              <a:buNone/>
              <a:defRPr/>
            </a:pP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4400" b="1" dirty="0" smtClean="0">
                <a:solidFill>
                  <a:srgbClr val="333399"/>
                </a:solidFill>
                <a:latin typeface="Comic Sans MS" pitchFamily="66" charset="0"/>
              </a:rPr>
              <a:t>THE CONUNDRUM THAT WAS CREATED</a:t>
            </a:r>
            <a:br>
              <a:rPr lang="en-US" sz="4400" b="1" dirty="0" smtClean="0">
                <a:solidFill>
                  <a:srgbClr val="333399"/>
                </a:solidFill>
                <a:latin typeface="Comic Sans MS" pitchFamily="66" charset="0"/>
              </a:rPr>
            </a:br>
            <a:endParaRPr lang="en-US" sz="4400" b="1" dirty="0" smtClean="0">
              <a:solidFill>
                <a:srgbClr val="333399"/>
              </a:solidFill>
              <a:latin typeface="Comic Sans MS" pitchFamily="66" charset="0"/>
            </a:endParaRPr>
          </a:p>
        </p:txBody>
      </p:sp>
      <p:sp>
        <p:nvSpPr>
          <p:cNvPr id="404483" name="Content Placeholder 2"/>
          <p:cNvSpPr>
            <a:spLocks noGrp="1"/>
          </p:cNvSpPr>
          <p:nvPr>
            <p:ph idx="1"/>
          </p:nvPr>
        </p:nvSpPr>
        <p:spPr>
          <a:xfrm>
            <a:off x="1371600" y="2057400"/>
            <a:ext cx="6934200" cy="4038600"/>
          </a:xfrm>
        </p:spPr>
        <p:txBody>
          <a:bodyPr/>
          <a:lstStyle/>
          <a:p>
            <a:pPr marL="0" indent="0">
              <a:buFontTx/>
              <a:buNone/>
            </a:pPr>
            <a:r>
              <a:rPr lang="en-US" altLang="en-US" sz="3600" b="1" dirty="0" smtClean="0">
                <a:solidFill>
                  <a:srgbClr val="0070C0"/>
                </a:solidFill>
                <a:latin typeface="Comic Sans MS" pitchFamily="66" charset="0"/>
              </a:rPr>
              <a:t>How do schools think about and manage students who are disruptive, defiant, and disobedient when confronted with AYP, high-stakes testing, school grades, and teacher evaluations?</a:t>
            </a:r>
          </a:p>
          <a:p>
            <a:pPr marL="0" indent="0">
              <a:buFontTx/>
              <a:buNone/>
            </a:pPr>
            <a:endParaRPr lang="en-US" altLang="en-US" sz="2400" b="1" dirty="0" smtClean="0">
              <a:solidFill>
                <a:srgbClr val="0070C0"/>
              </a:solidFill>
              <a:latin typeface="Comic Sans MS" pitchFamily="66" charset="0"/>
            </a:endParaRPr>
          </a:p>
          <a:p>
            <a:pPr marL="0" indent="0">
              <a:buFontTx/>
              <a:buNone/>
            </a:pPr>
            <a:endParaRPr lang="en-US" altLang="en-US" sz="2400" b="1" dirty="0" smtClean="0">
              <a:solidFill>
                <a:srgbClr val="0070C0"/>
              </a:solidFill>
              <a:latin typeface="Comic Sans MS" pitchFamily="66" charset="0"/>
            </a:endParaRPr>
          </a:p>
          <a:p>
            <a:pPr marL="0" indent="0">
              <a:buFontTx/>
              <a:buNone/>
            </a:pPr>
            <a:endParaRPr lang="en-US" altLang="en-US" sz="2400" b="1" dirty="0" smtClean="0">
              <a:solidFill>
                <a:srgbClr val="0070C0"/>
              </a:solidFill>
              <a:latin typeface="Comic Sans MS" pitchFamily="66" charset="0"/>
            </a:endParaRPr>
          </a:p>
          <a:p>
            <a:pPr marL="0" indent="0">
              <a:buFontTx/>
              <a:buNone/>
            </a:pPr>
            <a:endParaRPr lang="en-US" altLang="en-US" sz="2400" b="1" dirty="0" smtClean="0">
              <a:solidFill>
                <a:srgbClr val="0070C0"/>
              </a:solidFill>
              <a:latin typeface="Comic Sans MS" pitchFamily="66" charset="0"/>
            </a:endParaRPr>
          </a:p>
          <a:p>
            <a:pPr marL="0" indent="0">
              <a:buFontTx/>
              <a:buNone/>
            </a:pPr>
            <a:endParaRPr lang="en-US" altLang="en-US" sz="2400" b="1" dirty="0" smtClean="0">
              <a:solidFill>
                <a:srgbClr val="0070C0"/>
              </a:solidFill>
              <a:latin typeface="Comic Sans MS" pitchFamily="66" charset="0"/>
            </a:endParaRPr>
          </a:p>
          <a:p>
            <a:pPr marL="0" indent="0">
              <a:buFontTx/>
              <a:buNone/>
            </a:pPr>
            <a:endParaRPr lang="en-US" altLang="en-US" sz="2400" b="1" dirty="0" smtClean="0">
              <a:solidFill>
                <a:srgbClr val="0070C0"/>
              </a:solidFill>
              <a:latin typeface="Comic Sans MS" pitchFamily="66" charset="0"/>
            </a:endParaRPr>
          </a:p>
        </p:txBody>
      </p:sp>
    </p:spTree>
    <p:extLst>
      <p:ext uri="{BB962C8B-B14F-4D97-AF65-F5344CB8AC3E}">
        <p14:creationId xmlns:p14="http://schemas.microsoft.com/office/powerpoint/2010/main" val="435500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p:cNvSpPr>
            <a:spLocks noGrp="1"/>
          </p:cNvSpPr>
          <p:nvPr>
            <p:ph type="title"/>
          </p:nvPr>
        </p:nvSpPr>
        <p:spPr>
          <a:xfrm>
            <a:off x="1752600" y="304800"/>
            <a:ext cx="7086600" cy="1600200"/>
          </a:xfrm>
        </p:spPr>
        <p:txBody>
          <a:bodyPr/>
          <a:lstStyle/>
          <a:p>
            <a:pPr algn="ctr"/>
            <a:r>
              <a:rPr lang="en-US" altLang="en-US" sz="4800" b="1" smtClean="0">
                <a:solidFill>
                  <a:schemeClr val="tx1"/>
                </a:solidFill>
                <a:latin typeface="Comic Sans MS" pitchFamily="66" charset="0"/>
              </a:rPr>
              <a:t>AND THEN…</a:t>
            </a:r>
            <a:endParaRPr lang="en-US" altLang="en-US" sz="4800" b="1" smtClean="0">
              <a:solidFill>
                <a:srgbClr val="7030A0"/>
              </a:solidFill>
              <a:latin typeface="Comic Sans MS" pitchFamily="66" charset="0"/>
            </a:endParaRPr>
          </a:p>
        </p:txBody>
      </p:sp>
      <p:sp>
        <p:nvSpPr>
          <p:cNvPr id="406531" name="Content Placeholder 2"/>
          <p:cNvSpPr>
            <a:spLocks noGrp="1"/>
          </p:cNvSpPr>
          <p:nvPr>
            <p:ph idx="1"/>
          </p:nvPr>
        </p:nvSpPr>
        <p:spPr>
          <a:xfrm>
            <a:off x="987425" y="1636713"/>
            <a:ext cx="7696200" cy="4144962"/>
          </a:xfrm>
        </p:spPr>
        <p:txBody>
          <a:bodyPr/>
          <a:lstStyle/>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r>
              <a:rPr lang="en-US" altLang="en-US" smtClean="0">
                <a:solidFill>
                  <a:srgbClr val="0070C0"/>
                </a:solidFill>
                <a:latin typeface="Comic Sans MS" pitchFamily="66" charset="0"/>
              </a:rPr>
              <a:t>	</a:t>
            </a:r>
          </a:p>
        </p:txBody>
      </p:sp>
      <p:pic>
        <p:nvPicPr>
          <p:cNvPr id="40653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772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itle 3"/>
          <p:cNvSpPr>
            <a:spLocks noGrp="1"/>
          </p:cNvSpPr>
          <p:nvPr>
            <p:ph type="ctrTitle"/>
          </p:nvPr>
        </p:nvSpPr>
        <p:spPr>
          <a:xfrm>
            <a:off x="1524000" y="685800"/>
            <a:ext cx="6934200" cy="1752600"/>
          </a:xfrm>
        </p:spPr>
        <p:txBody>
          <a:bodyPr/>
          <a:lstStyle/>
          <a:p>
            <a:pPr algn="ctr"/>
            <a:r>
              <a:rPr lang="en-US" altLang="en-US" b="1" dirty="0" smtClean="0">
                <a:solidFill>
                  <a:srgbClr val="0070C0"/>
                </a:solidFill>
                <a:latin typeface="Comic Sans MS" pitchFamily="66" charset="0"/>
              </a:rPr>
              <a:t>SCHOOLS RESPOND TO SHOOTERS</a:t>
            </a:r>
          </a:p>
        </p:txBody>
      </p:sp>
      <p:sp>
        <p:nvSpPr>
          <p:cNvPr id="468995" name="Subtitle 4"/>
          <p:cNvSpPr>
            <a:spLocks noGrp="1"/>
          </p:cNvSpPr>
          <p:nvPr>
            <p:ph type="subTitle" idx="1"/>
          </p:nvPr>
        </p:nvSpPr>
        <p:spPr>
          <a:xfrm>
            <a:off x="1066800" y="2514600"/>
            <a:ext cx="7772400" cy="3657600"/>
          </a:xfrm>
        </p:spPr>
        <p:txBody>
          <a:bodyPr/>
          <a:lstStyle/>
          <a:p>
            <a:pPr algn="l"/>
            <a:r>
              <a:rPr lang="en-US" altLang="en-US" sz="2800" dirty="0" smtClean="0">
                <a:solidFill>
                  <a:srgbClr val="333399"/>
                </a:solidFill>
                <a:latin typeface="Comic Sans MS" pitchFamily="66" charset="0"/>
              </a:rPr>
              <a:t>Zero Tolerance</a:t>
            </a:r>
          </a:p>
          <a:p>
            <a:pPr algn="l"/>
            <a:r>
              <a:rPr lang="en-US" altLang="en-US" sz="2800" dirty="0" smtClean="0">
                <a:solidFill>
                  <a:srgbClr val="333399"/>
                </a:solidFill>
                <a:latin typeface="Comic Sans MS" pitchFamily="66" charset="0"/>
              </a:rPr>
              <a:t>Suspension</a:t>
            </a:r>
          </a:p>
          <a:p>
            <a:pPr algn="l"/>
            <a:r>
              <a:rPr lang="en-US" altLang="en-US" sz="2800" dirty="0" smtClean="0">
                <a:solidFill>
                  <a:srgbClr val="333399"/>
                </a:solidFill>
                <a:latin typeface="Comic Sans MS" pitchFamily="66" charset="0"/>
              </a:rPr>
              <a:t>Expulsion</a:t>
            </a:r>
          </a:p>
          <a:p>
            <a:pPr algn="l"/>
            <a:r>
              <a:rPr lang="en-US" altLang="en-US" sz="2800" dirty="0" smtClean="0">
                <a:solidFill>
                  <a:srgbClr val="333399"/>
                </a:solidFill>
                <a:latin typeface="Comic Sans MS" pitchFamily="66" charset="0"/>
              </a:rPr>
              <a:t>Police Presence</a:t>
            </a:r>
          </a:p>
          <a:p>
            <a:pPr algn="l"/>
            <a:r>
              <a:rPr lang="en-US" altLang="en-US" sz="2800" dirty="0" smtClean="0">
                <a:solidFill>
                  <a:srgbClr val="333399"/>
                </a:solidFill>
                <a:latin typeface="Comic Sans MS" pitchFamily="66" charset="0"/>
              </a:rPr>
              <a:t>Alternative Education</a:t>
            </a:r>
          </a:p>
          <a:p>
            <a:pPr algn="l"/>
            <a:endParaRPr lang="en-US" altLang="en-US" dirty="0" smtClean="0">
              <a:latin typeface="Comic Sans MS" pitchFamily="66" charset="0"/>
            </a:endParaRPr>
          </a:p>
          <a:p>
            <a:pPr algn="l"/>
            <a:endParaRPr lang="en-US" altLang="en-US" dirty="0" smtClean="0">
              <a:latin typeface="Comic Sans MS" pitchFamily="66" charset="0"/>
            </a:endParaRPr>
          </a:p>
          <a:p>
            <a:pPr algn="l"/>
            <a:endParaRPr lang="en-US" altLang="en-US" dirty="0" smtClean="0"/>
          </a:p>
        </p:txBody>
      </p:sp>
    </p:spTree>
    <p:extLst>
      <p:ext uri="{BB962C8B-B14F-4D97-AF65-F5344CB8AC3E}">
        <p14:creationId xmlns:p14="http://schemas.microsoft.com/office/powerpoint/2010/main" val="3383268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8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8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68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685800" y="457200"/>
            <a:ext cx="7772400" cy="838200"/>
          </a:xfrm>
        </p:spPr>
        <p:txBody>
          <a:bodyPr>
            <a:normAutofit fontScale="90000"/>
          </a:bodyPr>
          <a:lstStyle/>
          <a:p>
            <a:pPr algn="ctr" eaLnBrk="1" fontAlgn="auto" hangingPunct="1">
              <a:spcAft>
                <a:spcPts val="0"/>
              </a:spcAft>
              <a:buClr>
                <a:schemeClr val="accent6">
                  <a:lumMod val="75000"/>
                </a:schemeClr>
              </a:buClr>
              <a:buFont typeface="Georgia" pitchFamily="18" charset="0"/>
              <a:buNone/>
              <a:defRPr/>
            </a:pP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4400" b="1" dirty="0">
                <a:solidFill>
                  <a:srgbClr val="333399"/>
                </a:solidFill>
                <a:latin typeface="Comic Sans MS" pitchFamily="66" charset="0"/>
              </a:rPr>
              <a:t/>
            </a:r>
            <a:br>
              <a:rPr lang="en-US" sz="4400" b="1" dirty="0">
                <a:solidFill>
                  <a:srgbClr val="333399"/>
                </a:solidFill>
                <a:latin typeface="Comic Sans MS" pitchFamily="66" charset="0"/>
              </a:rPr>
            </a:b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4400" b="1" dirty="0">
                <a:solidFill>
                  <a:srgbClr val="333399"/>
                </a:solidFill>
                <a:latin typeface="Comic Sans MS" pitchFamily="66" charset="0"/>
              </a:rPr>
              <a:t/>
            </a:r>
            <a:br>
              <a:rPr lang="en-US" sz="4400" b="1" dirty="0">
                <a:solidFill>
                  <a:srgbClr val="333399"/>
                </a:solidFill>
                <a:latin typeface="Comic Sans MS" pitchFamily="66" charset="0"/>
              </a:rPr>
            </a:br>
            <a:r>
              <a:rPr lang="en-US" sz="4900" b="1" dirty="0" smtClean="0">
                <a:solidFill>
                  <a:srgbClr val="333399"/>
                </a:solidFill>
                <a:latin typeface="Comic Sans MS" pitchFamily="66" charset="0"/>
              </a:rPr>
              <a:t>UNINTENDED CONSEQUENCES</a:t>
            </a:r>
            <a:r>
              <a:rPr lang="en-US" sz="4400" b="1" dirty="0">
                <a:solidFill>
                  <a:srgbClr val="333399"/>
                </a:solidFill>
                <a:latin typeface="Comic Sans MS" pitchFamily="66" charset="0"/>
              </a:rPr>
              <a:t/>
            </a:r>
            <a:br>
              <a:rPr lang="en-US" sz="4400" b="1" dirty="0">
                <a:solidFill>
                  <a:srgbClr val="333399"/>
                </a:solidFill>
                <a:latin typeface="Comic Sans MS" pitchFamily="66" charset="0"/>
              </a:rPr>
            </a:b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4400" b="1" dirty="0" smtClean="0">
                <a:solidFill>
                  <a:srgbClr val="333399"/>
                </a:solidFill>
                <a:latin typeface="Comic Sans MS" pitchFamily="66" charset="0"/>
              </a:rPr>
              <a:t/>
            </a:r>
            <a:br>
              <a:rPr lang="en-US" sz="4400" b="1" dirty="0" smtClean="0">
                <a:solidFill>
                  <a:srgbClr val="333399"/>
                </a:solidFill>
                <a:latin typeface="Comic Sans MS" pitchFamily="66" charset="0"/>
              </a:rPr>
            </a:br>
            <a:r>
              <a:rPr lang="en-US" sz="6700" dirty="0" smtClean="0">
                <a:solidFill>
                  <a:srgbClr val="333399"/>
                </a:solidFill>
                <a:latin typeface="Comic Sans MS" pitchFamily="66" charset="0"/>
              </a:rPr>
              <a:t/>
            </a:r>
            <a:br>
              <a:rPr lang="en-US" sz="6700" dirty="0" smtClean="0">
                <a:solidFill>
                  <a:srgbClr val="333399"/>
                </a:solidFill>
                <a:latin typeface="Comic Sans MS" pitchFamily="66" charset="0"/>
              </a:rPr>
            </a:br>
            <a:endParaRPr lang="en-US" sz="6700" dirty="0" smtClean="0">
              <a:solidFill>
                <a:srgbClr val="333399"/>
              </a:solidFill>
              <a:latin typeface="Comic Sans MS" pitchFamily="66" charset="0"/>
            </a:endParaRPr>
          </a:p>
        </p:txBody>
      </p:sp>
      <p:sp>
        <p:nvSpPr>
          <p:cNvPr id="408579" name="Subtitle 1"/>
          <p:cNvSpPr>
            <a:spLocks noGrp="1"/>
          </p:cNvSpPr>
          <p:nvPr>
            <p:ph type="subTitle" idx="1"/>
          </p:nvPr>
        </p:nvSpPr>
        <p:spPr>
          <a:xfrm>
            <a:off x="914401" y="1524000"/>
            <a:ext cx="7877174" cy="4610099"/>
          </a:xfrm>
        </p:spPr>
        <p:txBody>
          <a:bodyPr/>
          <a:lstStyle/>
          <a:p>
            <a:pPr algn="l"/>
            <a:endParaRPr lang="en-US" altLang="en-US" sz="2400" dirty="0" smtClean="0">
              <a:latin typeface="Comic Sans MS" pitchFamily="66" charset="0"/>
            </a:endParaRPr>
          </a:p>
          <a:p>
            <a:pPr algn="l"/>
            <a:r>
              <a:rPr lang="en-US" altLang="en-US" sz="2400" dirty="0" smtClean="0">
                <a:latin typeface="Comic Sans MS" pitchFamily="66" charset="0"/>
              </a:rPr>
              <a:t>We </a:t>
            </a:r>
            <a:r>
              <a:rPr lang="en-US" altLang="en-US" sz="2400" dirty="0" smtClean="0">
                <a:latin typeface="Comic Sans MS" pitchFamily="66" charset="0"/>
              </a:rPr>
              <a:t>are criminalizing </a:t>
            </a:r>
          </a:p>
          <a:p>
            <a:pPr algn="l"/>
            <a:r>
              <a:rPr lang="en-US" altLang="en-US" sz="2400" dirty="0" smtClean="0">
                <a:latin typeface="Comic Sans MS" pitchFamily="66" charset="0"/>
              </a:rPr>
              <a:t>developmentally appropriate </a:t>
            </a:r>
          </a:p>
          <a:p>
            <a:pPr algn="l"/>
            <a:r>
              <a:rPr lang="en-US" altLang="en-US" sz="2400" dirty="0">
                <a:latin typeface="Comic Sans MS" pitchFamily="66" charset="0"/>
              </a:rPr>
              <a:t>b</a:t>
            </a:r>
            <a:r>
              <a:rPr lang="en-US" altLang="en-US" sz="2400" dirty="0" smtClean="0">
                <a:latin typeface="Comic Sans MS" pitchFamily="66" charset="0"/>
              </a:rPr>
              <a:t>ehavior. </a:t>
            </a:r>
          </a:p>
          <a:p>
            <a:pPr algn="l"/>
            <a:endParaRPr lang="en-US" altLang="en-US" sz="2400" dirty="0" smtClean="0">
              <a:latin typeface="Comic Sans MS" pitchFamily="66" charset="0"/>
            </a:endParaRPr>
          </a:p>
          <a:p>
            <a:pPr algn="l"/>
            <a:r>
              <a:rPr lang="en-US" altLang="en-US" sz="2400" dirty="0" smtClean="0">
                <a:latin typeface="Comic Sans MS" pitchFamily="66" charset="0"/>
              </a:rPr>
              <a:t>We are recognizing </a:t>
            </a:r>
            <a:r>
              <a:rPr lang="en-US" altLang="en-US" sz="2400" u="sng" dirty="0" smtClean="0">
                <a:latin typeface="Comic Sans MS" pitchFamily="66" charset="0"/>
              </a:rPr>
              <a:t>some</a:t>
            </a:r>
            <a:r>
              <a:rPr lang="en-US" altLang="en-US" sz="2400" dirty="0" smtClean="0">
                <a:latin typeface="Comic Sans MS" pitchFamily="66" charset="0"/>
              </a:rPr>
              <a:t> </a:t>
            </a:r>
            <a:r>
              <a:rPr lang="en-US" altLang="en-US" sz="2400" dirty="0" smtClean="0">
                <a:latin typeface="Comic Sans MS" pitchFamily="66" charset="0"/>
              </a:rPr>
              <a:t>(not all)</a:t>
            </a:r>
            <a:endParaRPr lang="en-US" altLang="en-US" sz="2400" dirty="0" smtClean="0">
              <a:latin typeface="Comic Sans MS" pitchFamily="66" charset="0"/>
            </a:endParaRPr>
          </a:p>
          <a:p>
            <a:pPr algn="l"/>
            <a:r>
              <a:rPr lang="en-US" altLang="en-US" sz="2400" dirty="0" smtClean="0">
                <a:latin typeface="Comic Sans MS" pitchFamily="66" charset="0"/>
              </a:rPr>
              <a:t>mental illness</a:t>
            </a:r>
            <a:r>
              <a:rPr lang="en-US" altLang="en-US" sz="2400" dirty="0" smtClean="0">
                <a:latin typeface="Comic Sans MS" pitchFamily="66" charset="0"/>
              </a:rPr>
              <a:t>. And what about</a:t>
            </a:r>
          </a:p>
          <a:p>
            <a:pPr algn="l"/>
            <a:r>
              <a:rPr lang="en-US" altLang="en-US" sz="2400" dirty="0">
                <a:latin typeface="Comic Sans MS" pitchFamily="66" charset="0"/>
              </a:rPr>
              <a:t>m</a:t>
            </a:r>
            <a:r>
              <a:rPr lang="en-US" altLang="en-US" sz="2400" dirty="0" smtClean="0">
                <a:latin typeface="Comic Sans MS" pitchFamily="66" charset="0"/>
              </a:rPr>
              <a:t>ental health?</a:t>
            </a:r>
            <a:endParaRPr lang="en-US" altLang="en-US" sz="2400" dirty="0" smtClean="0">
              <a:latin typeface="Comic Sans MS" pitchFamily="66" charset="0"/>
            </a:endParaRPr>
          </a:p>
          <a:p>
            <a:pPr algn="l"/>
            <a:endParaRPr lang="en-US" altLang="en-US" sz="2400" dirty="0" smtClean="0">
              <a:latin typeface="Comic Sans MS" pitchFamily="66" charset="0"/>
            </a:endParaRPr>
          </a:p>
          <a:p>
            <a:pPr algn="l"/>
            <a:r>
              <a:rPr lang="en-US" altLang="en-US" sz="2400" dirty="0" smtClean="0">
                <a:latin typeface="Comic Sans MS" pitchFamily="66" charset="0"/>
              </a:rPr>
              <a:t>We are using punishment as </a:t>
            </a:r>
            <a:endParaRPr lang="en-US" altLang="en-US" sz="2400" dirty="0" smtClean="0">
              <a:latin typeface="Comic Sans MS" pitchFamily="66" charset="0"/>
            </a:endParaRPr>
          </a:p>
          <a:p>
            <a:pPr algn="l"/>
            <a:r>
              <a:rPr lang="en-US" altLang="en-US" sz="2400" dirty="0" smtClean="0">
                <a:latin typeface="Comic Sans MS" pitchFamily="66" charset="0"/>
              </a:rPr>
              <a:t>intervention</a:t>
            </a:r>
            <a:r>
              <a:rPr lang="en-US" altLang="en-US" sz="2400" dirty="0" smtClean="0">
                <a:latin typeface="Comic Sans MS" pitchFamily="66" charset="0"/>
              </a:rPr>
              <a:t>.</a:t>
            </a:r>
          </a:p>
          <a:p>
            <a:pPr algn="l"/>
            <a:endParaRPr lang="en-US" altLang="en-US" dirty="0" smtClean="0">
              <a:latin typeface="Comic Sans MS" pitchFamily="66" charset="0"/>
            </a:endParaRPr>
          </a:p>
          <a:p>
            <a:pPr algn="l"/>
            <a:endParaRPr lang="en-US" altLang="en-US" dirty="0" smtClean="0">
              <a:latin typeface="Comic Sans MS" pitchFamily="66" charset="0"/>
            </a:endParaRPr>
          </a:p>
          <a:p>
            <a:pPr algn="l"/>
            <a:endParaRPr lang="en-US" altLang="en-US" dirty="0" smtClean="0">
              <a:latin typeface="Comic Sans MS" pitchFamily="66" charset="0"/>
            </a:endParaRPr>
          </a:p>
        </p:txBody>
      </p:sp>
      <p:pic>
        <p:nvPicPr>
          <p:cNvPr id="4085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133600"/>
            <a:ext cx="20288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8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58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405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le 1"/>
          <p:cNvSpPr>
            <a:spLocks noGrp="1"/>
          </p:cNvSpPr>
          <p:nvPr>
            <p:ph type="title"/>
          </p:nvPr>
        </p:nvSpPr>
        <p:spPr>
          <a:xfrm>
            <a:off x="1752600" y="304800"/>
            <a:ext cx="7086600" cy="1600200"/>
          </a:xfrm>
        </p:spPr>
        <p:txBody>
          <a:bodyPr/>
          <a:lstStyle/>
          <a:p>
            <a:pPr algn="ctr"/>
            <a:r>
              <a:rPr lang="en-US" altLang="en-US" b="1" smtClean="0">
                <a:solidFill>
                  <a:schemeClr val="tx1"/>
                </a:solidFill>
                <a:latin typeface="Comic Sans MS" pitchFamily="66" charset="0"/>
              </a:rPr>
              <a:t>HOUSTON, WE HAVE A PROBLEM!!!!</a:t>
            </a:r>
          </a:p>
        </p:txBody>
      </p:sp>
      <p:sp>
        <p:nvSpPr>
          <p:cNvPr id="409603" name="Content Placeholder 2"/>
          <p:cNvSpPr>
            <a:spLocks noGrp="1"/>
          </p:cNvSpPr>
          <p:nvPr>
            <p:ph idx="1"/>
          </p:nvPr>
        </p:nvSpPr>
        <p:spPr>
          <a:xfrm>
            <a:off x="987425" y="1636713"/>
            <a:ext cx="7696200" cy="4144962"/>
          </a:xfrm>
        </p:spPr>
        <p:txBody>
          <a:bodyPr/>
          <a:lstStyle/>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b="1" dirty="0" smtClean="0">
                <a:solidFill>
                  <a:srgbClr val="0070C0"/>
                </a:solidFill>
                <a:latin typeface="Comic Sans MS" pitchFamily="66" charset="0"/>
              </a:rPr>
              <a:t>Actually we have two</a:t>
            </a:r>
            <a:r>
              <a:rPr lang="en-US" altLang="en-US" dirty="0" smtClean="0">
                <a:solidFill>
                  <a:srgbClr val="0070C0"/>
                </a:solidFill>
                <a:latin typeface="Comic Sans MS" pitchFamily="66" charset="0"/>
              </a:rPr>
              <a:t>	</a:t>
            </a:r>
          </a:p>
        </p:txBody>
      </p:sp>
      <p:pic>
        <p:nvPicPr>
          <p:cNvPr id="4096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4114800" cy="276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90963"/>
            <a:ext cx="18764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575" y="1828800"/>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215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7851648" cy="1524000"/>
          </a:xfrm>
          <a:extLst/>
        </p:spPr>
        <p:txBody>
          <a:bodyPr anchor="t"/>
          <a:lstStyle/>
          <a:p>
            <a:pPr algn="ctr" eaLnBrk="1" fontAlgn="auto" hangingPunct="1">
              <a:spcAft>
                <a:spcPts val="0"/>
              </a:spcAft>
              <a:defRPr/>
            </a:pPr>
            <a:r>
              <a:rPr lang="en-US" sz="4400" dirty="0" smtClean="0">
                <a:solidFill>
                  <a:schemeClr val="tx1"/>
                </a:solidFill>
                <a:latin typeface="Comic Sans MS" pitchFamily="66" charset="0"/>
              </a:rPr>
              <a:t>Problem 1: </a:t>
            </a:r>
            <a:br>
              <a:rPr lang="en-US" sz="4400" dirty="0" smtClean="0">
                <a:solidFill>
                  <a:schemeClr val="tx1"/>
                </a:solidFill>
                <a:latin typeface="Comic Sans MS" pitchFamily="66" charset="0"/>
              </a:rPr>
            </a:br>
            <a:r>
              <a:rPr lang="en-US" sz="4400" dirty="0" smtClean="0">
                <a:solidFill>
                  <a:schemeClr val="tx1"/>
                </a:solidFill>
                <a:latin typeface="Comic Sans MS" pitchFamily="66" charset="0"/>
              </a:rPr>
              <a:t>Definition </a:t>
            </a:r>
            <a:endParaRPr lang="en-US" sz="4400" dirty="0">
              <a:solidFill>
                <a:schemeClr val="tx1"/>
              </a:solidFill>
              <a:latin typeface="Comic Sans MS" pitchFamily="66" charset="0"/>
            </a:endParaRPr>
          </a:p>
        </p:txBody>
      </p:sp>
      <p:sp>
        <p:nvSpPr>
          <p:cNvPr id="410627" name="Subtitle 2"/>
          <p:cNvSpPr>
            <a:spLocks noGrp="1"/>
          </p:cNvSpPr>
          <p:nvPr>
            <p:ph type="subTitle" idx="1"/>
          </p:nvPr>
        </p:nvSpPr>
        <p:spPr>
          <a:xfrm>
            <a:off x="533400" y="1905000"/>
            <a:ext cx="8153400" cy="4267200"/>
          </a:xfrm>
        </p:spPr>
        <p:txBody>
          <a:bodyPr/>
          <a:lstStyle/>
          <a:p>
            <a:pPr marR="0" algn="l" eaLnBrk="1" hangingPunct="1"/>
            <a:endParaRPr lang="en-US" altLang="en-US" sz="4400" smtClean="0">
              <a:latin typeface="Comic Sans MS" pitchFamily="66" charset="0"/>
            </a:endParaRPr>
          </a:p>
        </p:txBody>
      </p:sp>
      <p:pic>
        <p:nvPicPr>
          <p:cNvPr id="4106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032000"/>
            <a:ext cx="3429000" cy="479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5088"/>
            <a:ext cx="38100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188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title"/>
          </p:nvPr>
        </p:nvSpPr>
        <p:spPr>
          <a:xfrm>
            <a:off x="1752600" y="304800"/>
            <a:ext cx="7086600" cy="1600200"/>
          </a:xfrm>
        </p:spPr>
        <p:txBody>
          <a:bodyPr/>
          <a:lstStyle/>
          <a:p>
            <a:pPr algn="ctr"/>
            <a:r>
              <a:rPr lang="en-US" altLang="en-US" sz="5400" b="1" dirty="0" smtClean="0">
                <a:solidFill>
                  <a:srgbClr val="7030A0"/>
                </a:solidFill>
                <a:latin typeface="Comic Sans MS" pitchFamily="66" charset="0"/>
              </a:rPr>
              <a:t>OVERVIEW</a:t>
            </a:r>
          </a:p>
        </p:txBody>
      </p:sp>
      <p:sp>
        <p:nvSpPr>
          <p:cNvPr id="393219" name="Content Placeholder 2"/>
          <p:cNvSpPr>
            <a:spLocks noGrp="1"/>
          </p:cNvSpPr>
          <p:nvPr>
            <p:ph idx="1"/>
          </p:nvPr>
        </p:nvSpPr>
        <p:spPr>
          <a:xfrm>
            <a:off x="987425" y="1752599"/>
            <a:ext cx="7696200" cy="4029075"/>
          </a:xfrm>
        </p:spPr>
        <p:txBody>
          <a:bodyPr/>
          <a:lstStyle/>
          <a:p>
            <a:pPr marL="0" indent="0">
              <a:buFontTx/>
              <a:buNone/>
            </a:pPr>
            <a:r>
              <a:rPr lang="en-US" altLang="en-US" sz="2400" b="1" dirty="0" smtClean="0">
                <a:solidFill>
                  <a:srgbClr val="7030A0"/>
                </a:solidFill>
                <a:latin typeface="Comic Sans MS" pitchFamily="66" charset="0"/>
              </a:rPr>
              <a:t>THESIS</a:t>
            </a:r>
            <a:r>
              <a:rPr lang="en-US" altLang="en-US" sz="2400" dirty="0" smtClean="0">
                <a:solidFill>
                  <a:srgbClr val="0070C0"/>
                </a:solidFill>
                <a:latin typeface="Comic Sans MS" pitchFamily="66" charset="0"/>
              </a:rPr>
              <a:t>:  The construct of social maladjustment is obsolete and needs to be revised.</a:t>
            </a:r>
          </a:p>
          <a:p>
            <a:pPr marL="0" indent="0">
              <a:buFontTx/>
              <a:buNone/>
            </a:pPr>
            <a:endParaRPr lang="en-US" altLang="en-US" sz="2400" dirty="0">
              <a:solidFill>
                <a:srgbClr val="0070C0"/>
              </a:solidFill>
              <a:latin typeface="Comic Sans MS" pitchFamily="66" charset="0"/>
            </a:endParaRPr>
          </a:p>
          <a:p>
            <a:pPr marL="0" indent="0">
              <a:buFontTx/>
              <a:buNone/>
            </a:pPr>
            <a:r>
              <a:rPr lang="en-US" altLang="en-US" sz="2400" b="1" dirty="0" smtClean="0">
                <a:solidFill>
                  <a:srgbClr val="7030A0"/>
                </a:solidFill>
                <a:latin typeface="Comic Sans MS" pitchFamily="66" charset="0"/>
              </a:rPr>
              <a:t>QUESTIONS</a:t>
            </a:r>
            <a:r>
              <a:rPr lang="en-US" altLang="en-US" sz="2400" dirty="0" smtClean="0">
                <a:solidFill>
                  <a:srgbClr val="0070C0"/>
                </a:solidFill>
                <a:latin typeface="Comic Sans MS" pitchFamily="66" charset="0"/>
              </a:rPr>
              <a:t>:</a:t>
            </a:r>
          </a:p>
          <a:p>
            <a:pPr marL="0" indent="0">
              <a:buFontTx/>
              <a:buNone/>
            </a:pPr>
            <a:r>
              <a:rPr lang="en-US" altLang="en-US" sz="2400" dirty="0">
                <a:solidFill>
                  <a:srgbClr val="0070C0"/>
                </a:solidFill>
                <a:latin typeface="Comic Sans MS" pitchFamily="66" charset="0"/>
              </a:rPr>
              <a:t>	</a:t>
            </a:r>
            <a:r>
              <a:rPr lang="en-US" altLang="en-US" sz="2400" dirty="0" smtClean="0">
                <a:solidFill>
                  <a:srgbClr val="0070C0"/>
                </a:solidFill>
                <a:latin typeface="Comic Sans MS" pitchFamily="66" charset="0"/>
              </a:rPr>
              <a:t>Does SM exist?</a:t>
            </a:r>
          </a:p>
          <a:p>
            <a:pPr marL="0" indent="0">
              <a:buFontTx/>
              <a:buNone/>
            </a:pPr>
            <a:r>
              <a:rPr lang="en-US" altLang="en-US" sz="2400" dirty="0">
                <a:solidFill>
                  <a:srgbClr val="0070C0"/>
                </a:solidFill>
                <a:latin typeface="Comic Sans MS" pitchFamily="66" charset="0"/>
              </a:rPr>
              <a:t>	</a:t>
            </a:r>
            <a:r>
              <a:rPr lang="en-US" altLang="en-US" sz="2400" dirty="0" smtClean="0">
                <a:solidFill>
                  <a:srgbClr val="0070C0"/>
                </a:solidFill>
                <a:latin typeface="Comic Sans MS" pitchFamily="66" charset="0"/>
              </a:rPr>
              <a:t>Are ED and BD (SM) different?</a:t>
            </a:r>
            <a:endParaRPr lang="en-US" altLang="en-US" sz="2400" dirty="0" smtClean="0">
              <a:solidFill>
                <a:srgbClr val="0070C0"/>
              </a:solidFill>
              <a:latin typeface="Comic Sans MS" pitchFamily="66" charset="0"/>
            </a:endParaRPr>
          </a:p>
          <a:p>
            <a:pPr marL="0" indent="0">
              <a:buFontTx/>
              <a:buNone/>
            </a:pPr>
            <a:r>
              <a:rPr lang="en-US" altLang="en-US" sz="2400" dirty="0">
                <a:solidFill>
                  <a:srgbClr val="0070C0"/>
                </a:solidFill>
                <a:latin typeface="Comic Sans MS" pitchFamily="66" charset="0"/>
              </a:rPr>
              <a:t>	</a:t>
            </a:r>
            <a:r>
              <a:rPr lang="en-US" altLang="en-US" sz="2400" dirty="0" smtClean="0">
                <a:solidFill>
                  <a:srgbClr val="0070C0"/>
                </a:solidFill>
                <a:latin typeface="Comic Sans MS" pitchFamily="66" charset="0"/>
              </a:rPr>
              <a:t>Can we differentiate?</a:t>
            </a:r>
          </a:p>
          <a:p>
            <a:pPr marL="0" indent="0">
              <a:buFontTx/>
              <a:buNone/>
            </a:pPr>
            <a:r>
              <a:rPr lang="en-US" altLang="en-US" sz="2400" dirty="0">
                <a:solidFill>
                  <a:srgbClr val="0070C0"/>
                </a:solidFill>
                <a:latin typeface="Comic Sans MS" pitchFamily="66" charset="0"/>
              </a:rPr>
              <a:t>	</a:t>
            </a:r>
            <a:r>
              <a:rPr lang="en-US" altLang="en-US" sz="2400" dirty="0" smtClean="0">
                <a:solidFill>
                  <a:srgbClr val="0070C0"/>
                </a:solidFill>
                <a:latin typeface="Comic Sans MS" pitchFamily="66" charset="0"/>
              </a:rPr>
              <a:t>Can we treat?</a:t>
            </a:r>
          </a:p>
          <a:p>
            <a:pPr marL="0" indent="0">
              <a:buFontTx/>
              <a:buNone/>
            </a:pPr>
            <a:r>
              <a:rPr lang="en-US" altLang="en-US" sz="2400" dirty="0">
                <a:solidFill>
                  <a:srgbClr val="0070C0"/>
                </a:solidFill>
                <a:latin typeface="Comic Sans MS" pitchFamily="66" charset="0"/>
              </a:rPr>
              <a:t>	</a:t>
            </a:r>
            <a:r>
              <a:rPr lang="en-US" altLang="en-US" sz="2400" dirty="0" smtClean="0">
                <a:solidFill>
                  <a:srgbClr val="0070C0"/>
                </a:solidFill>
                <a:latin typeface="Comic Sans MS" pitchFamily="66" charset="0"/>
              </a:rPr>
              <a:t>At what age can we know?</a:t>
            </a:r>
          </a:p>
          <a:p>
            <a:pPr marL="0" indent="0">
              <a:buFontTx/>
              <a:buNone/>
            </a:pPr>
            <a:r>
              <a:rPr lang="en-US" altLang="en-US" sz="2400" dirty="0">
                <a:solidFill>
                  <a:srgbClr val="0070C0"/>
                </a:solidFill>
                <a:latin typeface="Comic Sans MS" pitchFamily="66" charset="0"/>
              </a:rPr>
              <a:t>	</a:t>
            </a:r>
          </a:p>
          <a:p>
            <a:pPr marL="0" indent="0">
              <a:buFontTx/>
              <a:buNone/>
            </a:pPr>
            <a:endParaRPr lang="en-US" altLang="en-US" sz="2400" dirty="0" smtClean="0">
              <a:solidFill>
                <a:srgbClr val="0070C0"/>
              </a:solidFill>
              <a:latin typeface="Comic Sans MS" pitchFamily="66" charset="0"/>
            </a:endParaRPr>
          </a:p>
          <a:p>
            <a:pPr marL="0" indent="0">
              <a:buFontTx/>
              <a:buNone/>
            </a:pPr>
            <a:endParaRPr lang="en-US" altLang="en-US" sz="2400" dirty="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spTree>
    <p:extLst>
      <p:ext uri="{BB962C8B-B14F-4D97-AF65-F5344CB8AC3E}">
        <p14:creationId xmlns:p14="http://schemas.microsoft.com/office/powerpoint/2010/main" val="302326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1219200"/>
          </a:xfrm>
          <a:extLst/>
        </p:spPr>
        <p:txBody>
          <a:bodyPr anchor="t">
            <a:normAutofit fontScale="90000"/>
          </a:bodyPr>
          <a:lstStyle/>
          <a:p>
            <a:pPr algn="ctr" eaLnBrk="1" fontAlgn="auto" hangingPunct="1">
              <a:spcAft>
                <a:spcPts val="0"/>
              </a:spcAft>
              <a:defRPr/>
            </a:pPr>
            <a:r>
              <a:rPr lang="en-US" sz="4400" dirty="0" smtClean="0">
                <a:solidFill>
                  <a:schemeClr val="tx1"/>
                </a:solidFill>
                <a:latin typeface="Comic Sans MS" pitchFamily="66" charset="0"/>
              </a:rPr>
              <a:t>EMOTIONAL DISTURBANCE</a:t>
            </a:r>
            <a:endParaRPr lang="en-US" sz="4400" dirty="0">
              <a:solidFill>
                <a:schemeClr val="tx1"/>
              </a:solidFill>
              <a:latin typeface="Comic Sans MS" pitchFamily="66" charset="0"/>
            </a:endParaRPr>
          </a:p>
        </p:txBody>
      </p:sp>
      <p:sp>
        <p:nvSpPr>
          <p:cNvPr id="411651" name="Subtitle 2"/>
          <p:cNvSpPr>
            <a:spLocks noGrp="1"/>
          </p:cNvSpPr>
          <p:nvPr>
            <p:ph type="subTitle" idx="1"/>
          </p:nvPr>
        </p:nvSpPr>
        <p:spPr>
          <a:xfrm>
            <a:off x="533400" y="1905000"/>
            <a:ext cx="8153400" cy="4267200"/>
          </a:xfrm>
        </p:spPr>
        <p:txBody>
          <a:bodyPr/>
          <a:lstStyle/>
          <a:p>
            <a:pPr marR="0" algn="l" eaLnBrk="1" hangingPunct="1"/>
            <a:r>
              <a:rPr lang="en-US" altLang="en-US" smtClean="0">
                <a:latin typeface="Comic Sans MS" pitchFamily="66" charset="0"/>
              </a:rPr>
              <a:t>Specified by Bowers in 1957; published in 1981... .  </a:t>
            </a:r>
          </a:p>
          <a:p>
            <a:pPr marR="0" algn="l" eaLnBrk="1" hangingPunct="1"/>
            <a:endParaRPr lang="en-US" altLang="en-US" smtClean="0">
              <a:latin typeface="Comic Sans MS" pitchFamily="66" charset="0"/>
            </a:endParaRPr>
          </a:p>
          <a:p>
            <a:pPr marR="0" algn="l" eaLnBrk="1" hangingPunct="1"/>
            <a:r>
              <a:rPr lang="en-US" altLang="en-US" smtClean="0">
                <a:latin typeface="Comic Sans MS" pitchFamily="66" charset="0"/>
              </a:rPr>
              <a:t>Original Definition:  The Emotional Disturbance had to  be </a:t>
            </a:r>
            <a:r>
              <a:rPr lang="en-US" altLang="en-US" u="sng" smtClean="0">
                <a:latin typeface="Comic Sans MS" pitchFamily="66" charset="0"/>
              </a:rPr>
              <a:t>SERIOUS</a:t>
            </a:r>
            <a:r>
              <a:rPr lang="en-US" altLang="en-US" smtClean="0">
                <a:latin typeface="Comic Sans MS" pitchFamily="66" charset="0"/>
              </a:rPr>
              <a:t> and students had to demonstrate:</a:t>
            </a:r>
          </a:p>
          <a:p>
            <a:pPr marR="0" algn="l" eaLnBrk="1" hangingPunct="1"/>
            <a:r>
              <a:rPr lang="en-US" altLang="en-US" smtClean="0">
                <a:latin typeface="Comic Sans MS" pitchFamily="66" charset="0"/>
              </a:rPr>
              <a:t>	an inability to learn</a:t>
            </a:r>
          </a:p>
          <a:p>
            <a:pPr marR="0" algn="l" eaLnBrk="1" hangingPunct="1"/>
            <a:r>
              <a:rPr lang="en-US" altLang="en-US" smtClean="0">
                <a:latin typeface="Comic Sans MS" pitchFamily="66" charset="0"/>
              </a:rPr>
              <a:t>	an inability to build relationships</a:t>
            </a:r>
          </a:p>
          <a:p>
            <a:pPr marR="0" algn="l" eaLnBrk="1" hangingPunct="1"/>
            <a:r>
              <a:rPr lang="en-US" altLang="en-US" smtClean="0">
                <a:latin typeface="Comic Sans MS" pitchFamily="66" charset="0"/>
              </a:rPr>
              <a:t>	inappropriate behavior or feelings</a:t>
            </a:r>
          </a:p>
          <a:p>
            <a:pPr marR="0" algn="l" eaLnBrk="1" hangingPunct="1"/>
            <a:r>
              <a:rPr lang="en-US" altLang="en-US" smtClean="0">
                <a:latin typeface="Comic Sans MS" pitchFamily="66" charset="0"/>
              </a:rPr>
              <a:t>	pervasive unhappiness/depression</a:t>
            </a:r>
          </a:p>
          <a:p>
            <a:pPr marR="0" algn="l" eaLnBrk="1" hangingPunct="1"/>
            <a:r>
              <a:rPr lang="en-US" altLang="en-US" smtClean="0">
                <a:latin typeface="Comic Sans MS" pitchFamily="66" charset="0"/>
              </a:rPr>
              <a:t>	physical symptoms or fears</a:t>
            </a:r>
          </a:p>
        </p:txBody>
      </p:sp>
    </p:spTree>
    <p:extLst>
      <p:ext uri="{BB962C8B-B14F-4D97-AF65-F5344CB8AC3E}">
        <p14:creationId xmlns:p14="http://schemas.microsoft.com/office/powerpoint/2010/main" val="3719867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838200"/>
          </a:xfrm>
          <a:extLst/>
        </p:spPr>
        <p:txBody>
          <a:bodyPr anchor="t"/>
          <a:lstStyle/>
          <a:p>
            <a:pPr algn="ctr" eaLnBrk="1" fontAlgn="auto" hangingPunct="1">
              <a:spcAft>
                <a:spcPts val="0"/>
              </a:spcAft>
              <a:defRPr/>
            </a:pPr>
            <a:r>
              <a:rPr lang="en-US" sz="4400" dirty="0" smtClean="0">
                <a:solidFill>
                  <a:schemeClr val="tx1"/>
                </a:solidFill>
                <a:latin typeface="Comic Sans MS" pitchFamily="66" charset="0"/>
              </a:rPr>
              <a:t>AND THEN….</a:t>
            </a:r>
            <a:endParaRPr lang="en-US" sz="4400" dirty="0">
              <a:solidFill>
                <a:schemeClr val="tx1"/>
              </a:solidFill>
              <a:latin typeface="Comic Sans MS" pitchFamily="66" charset="0"/>
            </a:endParaRPr>
          </a:p>
        </p:txBody>
      </p:sp>
      <p:sp>
        <p:nvSpPr>
          <p:cNvPr id="412675" name="Subtitle 2"/>
          <p:cNvSpPr>
            <a:spLocks noGrp="1"/>
          </p:cNvSpPr>
          <p:nvPr>
            <p:ph type="subTitle" idx="1"/>
          </p:nvPr>
        </p:nvSpPr>
        <p:spPr>
          <a:xfrm>
            <a:off x="533400" y="2057400"/>
            <a:ext cx="7854950" cy="3200400"/>
          </a:xfrm>
        </p:spPr>
        <p:txBody>
          <a:bodyPr/>
          <a:lstStyle/>
          <a:p>
            <a:pPr marR="0" algn="l"/>
            <a:r>
              <a:rPr lang="en-US" altLang="en-US" sz="2800" dirty="0" smtClean="0">
                <a:latin typeface="Comic Sans MS" pitchFamily="66" charset="0"/>
              </a:rPr>
              <a:t>Bowers added this exclusionary clause:</a:t>
            </a:r>
          </a:p>
          <a:p>
            <a:pPr marR="0" algn="l"/>
            <a:endParaRPr lang="en-US" altLang="en-US" sz="3200" dirty="0" smtClean="0">
              <a:latin typeface="Comic Sans MS" pitchFamily="66" charset="0"/>
            </a:endParaRPr>
          </a:p>
          <a:p>
            <a:pPr marR="0" algn="l"/>
            <a:r>
              <a:rPr lang="en-US" altLang="en-US" sz="3200" dirty="0" smtClean="0">
                <a:solidFill>
                  <a:srgbClr val="FFFF00"/>
                </a:solidFill>
                <a:latin typeface="Comic Sans MS" pitchFamily="66" charset="0"/>
              </a:rPr>
              <a:t>“The term does not include children who are </a:t>
            </a:r>
            <a:r>
              <a:rPr lang="en-US" altLang="en-US" sz="3200" u="sng" dirty="0" smtClean="0">
                <a:solidFill>
                  <a:srgbClr val="FFFF00"/>
                </a:solidFill>
                <a:latin typeface="Comic Sans MS" pitchFamily="66" charset="0"/>
              </a:rPr>
              <a:t>socially maladjusted</a:t>
            </a:r>
            <a:r>
              <a:rPr lang="en-US" altLang="en-US" sz="3200" dirty="0" smtClean="0">
                <a:solidFill>
                  <a:srgbClr val="FFFF00"/>
                </a:solidFill>
                <a:latin typeface="Comic Sans MS" pitchFamily="66" charset="0"/>
              </a:rPr>
              <a:t>, unless it is determined that they are seriously emotionally disturbed.”</a:t>
            </a:r>
          </a:p>
        </p:txBody>
      </p:sp>
    </p:spTree>
    <p:extLst>
      <p:ext uri="{BB962C8B-B14F-4D97-AF65-F5344CB8AC3E}">
        <p14:creationId xmlns:p14="http://schemas.microsoft.com/office/powerpoint/2010/main" val="470131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851648" cy="1066800"/>
          </a:xfrm>
          <a:extLst/>
        </p:spPr>
        <p:txBody>
          <a:bodyPr anchor="t">
            <a:normAutofit/>
          </a:bodyPr>
          <a:lstStyle/>
          <a:p>
            <a:pPr algn="ctr" eaLnBrk="1" fontAlgn="auto" hangingPunct="1">
              <a:spcAft>
                <a:spcPts val="0"/>
              </a:spcAft>
              <a:defRPr/>
            </a:pPr>
            <a:r>
              <a:rPr lang="en-US" sz="4400" dirty="0" smtClean="0">
                <a:solidFill>
                  <a:schemeClr val="tx1"/>
                </a:solidFill>
                <a:latin typeface="Comic Sans MS" pitchFamily="66" charset="0"/>
              </a:rPr>
              <a:t>TX DEPT. OF EDUCATION</a:t>
            </a:r>
            <a:endParaRPr lang="en-US" sz="4400" dirty="0">
              <a:solidFill>
                <a:schemeClr val="tx1"/>
              </a:solidFill>
              <a:latin typeface="Comic Sans MS" pitchFamily="66" charset="0"/>
            </a:endParaRPr>
          </a:p>
        </p:txBody>
      </p:sp>
      <p:sp>
        <p:nvSpPr>
          <p:cNvPr id="413699" name="Subtitle 2"/>
          <p:cNvSpPr>
            <a:spLocks noGrp="1"/>
          </p:cNvSpPr>
          <p:nvPr>
            <p:ph type="subTitle" idx="1"/>
          </p:nvPr>
        </p:nvSpPr>
        <p:spPr>
          <a:xfrm>
            <a:off x="533400" y="1524000"/>
            <a:ext cx="8153400" cy="4724400"/>
          </a:xfrm>
        </p:spPr>
        <p:txBody>
          <a:bodyPr/>
          <a:lstStyle/>
          <a:p>
            <a:pPr marR="0" algn="l"/>
            <a:r>
              <a:rPr lang="en-US" altLang="en-US" sz="2000" dirty="0">
                <a:latin typeface="Comic Sans MS" pitchFamily="66" charset="0"/>
              </a:rPr>
              <a:t>Emotional disturbance means a condition </a:t>
            </a:r>
            <a:r>
              <a:rPr lang="en-US" altLang="en-US" sz="2000" dirty="0" smtClean="0">
                <a:latin typeface="Comic Sans MS" pitchFamily="66" charset="0"/>
              </a:rPr>
              <a:t>exhibiting </a:t>
            </a:r>
            <a:r>
              <a:rPr lang="en-US" altLang="en-US" sz="2000" dirty="0">
                <a:latin typeface="Comic Sans MS" pitchFamily="66" charset="0"/>
              </a:rPr>
              <a:t>one or more of the following </a:t>
            </a:r>
            <a:r>
              <a:rPr lang="en-US" altLang="en-US" sz="2000" dirty="0" smtClean="0">
                <a:latin typeface="Comic Sans MS" pitchFamily="66" charset="0"/>
              </a:rPr>
              <a:t>characteristics </a:t>
            </a:r>
            <a:r>
              <a:rPr lang="en-US" altLang="en-US" sz="2000" dirty="0">
                <a:latin typeface="Comic Sans MS" pitchFamily="66" charset="0"/>
              </a:rPr>
              <a:t>over a long period of time and to a </a:t>
            </a:r>
          </a:p>
          <a:p>
            <a:pPr marR="0" algn="l"/>
            <a:r>
              <a:rPr lang="en-US" altLang="en-US" sz="2000" dirty="0">
                <a:latin typeface="Comic Sans MS" pitchFamily="66" charset="0"/>
              </a:rPr>
              <a:t>marked degree that adversely affects a child’s </a:t>
            </a:r>
            <a:r>
              <a:rPr lang="en-US" altLang="en-US" sz="2000" dirty="0" smtClean="0">
                <a:latin typeface="Comic Sans MS" pitchFamily="66" charset="0"/>
              </a:rPr>
              <a:t>educational </a:t>
            </a:r>
            <a:r>
              <a:rPr lang="en-US" altLang="en-US" sz="2000" dirty="0">
                <a:latin typeface="Comic Sans MS" pitchFamily="66" charset="0"/>
              </a:rPr>
              <a:t>performance: </a:t>
            </a:r>
          </a:p>
          <a:p>
            <a:pPr marR="0" algn="l"/>
            <a:r>
              <a:rPr lang="en-US" altLang="en-US" sz="2000" dirty="0" smtClean="0">
                <a:latin typeface="Comic Sans MS" pitchFamily="66" charset="0"/>
              </a:rPr>
              <a:t>(A) – (E). Identical to </a:t>
            </a:r>
            <a:r>
              <a:rPr lang="en-US" altLang="en-US" sz="2000" dirty="0" smtClean="0">
                <a:latin typeface="Comic Sans MS" pitchFamily="66" charset="0"/>
              </a:rPr>
              <a:t>Bower’s and </a:t>
            </a:r>
            <a:r>
              <a:rPr lang="en-US" altLang="en-US" sz="2000" dirty="0" smtClean="0">
                <a:latin typeface="Comic Sans MS" pitchFamily="66" charset="0"/>
              </a:rPr>
              <a:t>the </a:t>
            </a:r>
            <a:r>
              <a:rPr lang="en-US" altLang="en-US" sz="2000" dirty="0" smtClean="0">
                <a:latin typeface="Comic Sans MS" pitchFamily="66" charset="0"/>
              </a:rPr>
              <a:t>federal definition</a:t>
            </a:r>
          </a:p>
          <a:p>
            <a:pPr marL="457200" marR="0" indent="-457200" algn="l">
              <a:buAutoNum type="alphaUcParenBoth"/>
            </a:pPr>
            <a:endParaRPr lang="en-US" altLang="en-US" sz="2000" dirty="0">
              <a:latin typeface="Comic Sans MS" pitchFamily="66" charset="0"/>
            </a:endParaRPr>
          </a:p>
          <a:p>
            <a:pPr marR="0" algn="l"/>
            <a:r>
              <a:rPr lang="en-US" altLang="en-US" sz="2000" dirty="0" smtClean="0">
                <a:latin typeface="Comic Sans MS" pitchFamily="66" charset="0"/>
              </a:rPr>
              <a:t>Emotional </a:t>
            </a:r>
            <a:r>
              <a:rPr lang="en-US" altLang="en-US" sz="2000" dirty="0">
                <a:latin typeface="Comic Sans MS" pitchFamily="66" charset="0"/>
              </a:rPr>
              <a:t>disturbance includes schizophrenia</a:t>
            </a:r>
            <a:r>
              <a:rPr lang="en-US" altLang="en-US" sz="2000" dirty="0" smtClean="0">
                <a:latin typeface="Comic Sans MS" pitchFamily="66" charset="0"/>
              </a:rPr>
              <a:t>. The </a:t>
            </a:r>
            <a:r>
              <a:rPr lang="en-US" altLang="en-US" sz="2000" dirty="0">
                <a:latin typeface="Comic Sans MS" pitchFamily="66" charset="0"/>
              </a:rPr>
              <a:t>term does not apply to children who </a:t>
            </a:r>
            <a:r>
              <a:rPr lang="en-US" altLang="en-US" sz="2000" dirty="0" smtClean="0">
                <a:latin typeface="Comic Sans MS" pitchFamily="66" charset="0"/>
              </a:rPr>
              <a:t>are socially </a:t>
            </a:r>
            <a:r>
              <a:rPr lang="en-US" altLang="en-US" sz="2000" dirty="0">
                <a:latin typeface="Comic Sans MS" pitchFamily="66" charset="0"/>
              </a:rPr>
              <a:t>maladjusted, unless it is determined that </a:t>
            </a:r>
            <a:r>
              <a:rPr lang="en-US" altLang="en-US" sz="2000" dirty="0" smtClean="0">
                <a:latin typeface="Comic Sans MS" pitchFamily="66" charset="0"/>
              </a:rPr>
              <a:t>they </a:t>
            </a:r>
            <a:r>
              <a:rPr lang="en-US" altLang="en-US" sz="2000" dirty="0">
                <a:latin typeface="Comic Sans MS" pitchFamily="66" charset="0"/>
              </a:rPr>
              <a:t>have an emotional </a:t>
            </a:r>
            <a:r>
              <a:rPr lang="en-US" altLang="en-US" sz="2000" dirty="0" smtClean="0">
                <a:latin typeface="Comic Sans MS" pitchFamily="66" charset="0"/>
              </a:rPr>
              <a:t>disturbance under </a:t>
            </a:r>
            <a:endParaRPr lang="en-US" altLang="en-US" sz="2000" dirty="0">
              <a:latin typeface="Comic Sans MS" pitchFamily="66" charset="0"/>
            </a:endParaRPr>
          </a:p>
          <a:p>
            <a:pPr marR="0" algn="l"/>
            <a:r>
              <a:rPr lang="en-US" altLang="en-US" sz="2000" dirty="0">
                <a:latin typeface="Comic Sans MS" pitchFamily="66" charset="0"/>
              </a:rPr>
              <a:t>paragraph (c)(4)(</a:t>
            </a:r>
            <a:r>
              <a:rPr lang="en-US" altLang="en-US" sz="2000" dirty="0" err="1">
                <a:latin typeface="Comic Sans MS" pitchFamily="66" charset="0"/>
              </a:rPr>
              <a:t>i</a:t>
            </a:r>
            <a:r>
              <a:rPr lang="en-US" altLang="en-US" sz="2000" dirty="0">
                <a:latin typeface="Comic Sans MS" pitchFamily="66" charset="0"/>
              </a:rPr>
              <a:t>) of this section</a:t>
            </a:r>
            <a:r>
              <a:rPr lang="en-US" altLang="en-US" sz="2000" dirty="0" smtClean="0">
                <a:latin typeface="Comic Sans MS" pitchFamily="66" charset="0"/>
              </a:rPr>
              <a:t>.</a:t>
            </a:r>
          </a:p>
          <a:p>
            <a:pPr marR="0" algn="l"/>
            <a:endParaRPr lang="en-US" altLang="en-US" sz="2000" dirty="0">
              <a:latin typeface="Comic Sans MS" pitchFamily="66" charset="0"/>
            </a:endParaRPr>
          </a:p>
          <a:p>
            <a:pPr marR="0" algn="l"/>
            <a:r>
              <a:rPr lang="en-US" altLang="en-US" sz="2000" dirty="0" smtClean="0">
                <a:latin typeface="Comic Sans MS" pitchFamily="66" charset="0"/>
              </a:rPr>
              <a:t>SOURCE: Special Ed Rules </a:t>
            </a:r>
            <a:r>
              <a:rPr lang="en-US" altLang="en-US" sz="2000" dirty="0">
                <a:latin typeface="Comic Sans MS" pitchFamily="66" charset="0"/>
              </a:rPr>
              <a:t>&amp; Regulations </a:t>
            </a:r>
            <a:r>
              <a:rPr lang="en-US" altLang="en-US" sz="1600" dirty="0" smtClean="0">
                <a:latin typeface="Comic Sans MS" pitchFamily="66" charset="0"/>
              </a:rPr>
              <a:t>http</a:t>
            </a:r>
            <a:r>
              <a:rPr lang="en-US" altLang="en-US" sz="1600" dirty="0">
                <a:latin typeface="Comic Sans MS" pitchFamily="66" charset="0"/>
              </a:rPr>
              <a:t>://framework.esc18.net/Documents/Side-by-Side%20MAR%202012.pdf </a:t>
            </a:r>
            <a:endParaRPr lang="en-US" altLang="en-US" sz="1600" dirty="0" smtClean="0">
              <a:latin typeface="Comic Sans MS" pitchFamily="66" charset="0"/>
            </a:endParaRPr>
          </a:p>
        </p:txBody>
      </p:sp>
    </p:spTree>
    <p:extLst>
      <p:ext uri="{BB962C8B-B14F-4D97-AF65-F5344CB8AC3E}">
        <p14:creationId xmlns:p14="http://schemas.microsoft.com/office/powerpoint/2010/main" val="2155956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851648" cy="990600"/>
          </a:xfrm>
          <a:extLst/>
        </p:spPr>
        <p:txBody>
          <a:bodyPr anchor="t">
            <a:normAutofit/>
          </a:bodyPr>
          <a:lstStyle/>
          <a:p>
            <a:pPr algn="ctr" eaLnBrk="1" fontAlgn="auto" hangingPunct="1">
              <a:spcAft>
                <a:spcPts val="0"/>
              </a:spcAft>
              <a:defRPr/>
            </a:pPr>
            <a:r>
              <a:rPr lang="en-US" sz="4400" dirty="0" smtClean="0">
                <a:solidFill>
                  <a:schemeClr val="tx1"/>
                </a:solidFill>
                <a:latin typeface="Comic Sans MS" pitchFamily="66" charset="0"/>
              </a:rPr>
              <a:t>LEGAL ATTEMPTS</a:t>
            </a:r>
            <a:endParaRPr lang="en-US" sz="4400" dirty="0">
              <a:solidFill>
                <a:schemeClr val="tx1"/>
              </a:solidFill>
              <a:latin typeface="Comic Sans MS" pitchFamily="66" charset="0"/>
            </a:endParaRPr>
          </a:p>
        </p:txBody>
      </p:sp>
      <p:sp>
        <p:nvSpPr>
          <p:cNvPr id="414723" name="Subtitle 2"/>
          <p:cNvSpPr>
            <a:spLocks noGrp="1"/>
          </p:cNvSpPr>
          <p:nvPr>
            <p:ph type="subTitle" idx="1"/>
          </p:nvPr>
        </p:nvSpPr>
        <p:spPr>
          <a:xfrm>
            <a:off x="533400" y="1676400"/>
            <a:ext cx="8153400" cy="4495800"/>
          </a:xfrm>
        </p:spPr>
        <p:txBody>
          <a:bodyPr/>
          <a:lstStyle/>
          <a:p>
            <a:pPr marR="0" algn="l" eaLnBrk="1" hangingPunct="1"/>
            <a:r>
              <a:rPr lang="en-US" sz="2000" dirty="0" smtClean="0">
                <a:latin typeface="Comic Sans MS" panose="030F0702030302020204" pitchFamily="66" charset="0"/>
              </a:rPr>
              <a:t>Doe </a:t>
            </a:r>
            <a:r>
              <a:rPr lang="en-US" sz="2000" dirty="0">
                <a:latin typeface="Comic Sans MS" panose="030F0702030302020204" pitchFamily="66" charset="0"/>
              </a:rPr>
              <a:t>v. Board of Education of the State of Connecticut, social maladjustment can be defined as “a child who has a persistent pattern of violating societal norms with truancy, substance abuse, a perpetual struggle with authority, is easily frustrated, impulsive, and manipulative” (</a:t>
            </a:r>
            <a:r>
              <a:rPr lang="en-US" sz="2000" dirty="0" err="1">
                <a:latin typeface="Comic Sans MS" panose="030F0702030302020204" pitchFamily="66" charset="0"/>
              </a:rPr>
              <a:t>Whitted</a:t>
            </a:r>
            <a:r>
              <a:rPr lang="en-US" sz="2000" dirty="0">
                <a:latin typeface="Comic Sans MS" panose="030F0702030302020204" pitchFamily="66" charset="0"/>
              </a:rPr>
              <a:t>, 2008, para. 4). </a:t>
            </a:r>
            <a:endParaRPr lang="en-US" sz="2000" dirty="0" smtClean="0">
              <a:latin typeface="Comic Sans MS" panose="030F0702030302020204" pitchFamily="66" charset="0"/>
            </a:endParaRPr>
          </a:p>
          <a:p>
            <a:pPr marR="0" algn="l" eaLnBrk="1" hangingPunct="1"/>
            <a:endParaRPr lang="en-US" altLang="en-US" sz="2000" dirty="0">
              <a:latin typeface="Comic Sans MS" panose="030F0702030302020204" pitchFamily="66" charset="0"/>
            </a:endParaRPr>
          </a:p>
          <a:p>
            <a:pPr marR="0" algn="l" eaLnBrk="1" hangingPunct="1"/>
            <a:r>
              <a:rPr lang="en-US" sz="2000" dirty="0">
                <a:latin typeface="Comic Sans MS" panose="030F0702030302020204" pitchFamily="66" charset="0"/>
              </a:rPr>
              <a:t>Springer v. Fairfax County School Board, d</a:t>
            </a:r>
            <a:r>
              <a:rPr lang="en-US" sz="2000" dirty="0" smtClean="0">
                <a:latin typeface="Comic Sans MS" panose="030F0702030302020204" pitchFamily="66" charset="0"/>
              </a:rPr>
              <a:t>efined </a:t>
            </a:r>
            <a:r>
              <a:rPr lang="en-US" sz="2000" dirty="0">
                <a:latin typeface="Comic Sans MS" panose="030F0702030302020204" pitchFamily="66" charset="0"/>
              </a:rPr>
              <a:t>social maladjustment as “a child who is incapable of fully profiting from general educational programs of the public schools because of some serious social or emotion handicap but who is not expected to profit from special education” (</a:t>
            </a:r>
            <a:r>
              <a:rPr lang="en-US" sz="2000" dirty="0" err="1">
                <a:latin typeface="Comic Sans MS" panose="030F0702030302020204" pitchFamily="66" charset="0"/>
              </a:rPr>
              <a:t>Whitted</a:t>
            </a:r>
            <a:r>
              <a:rPr lang="en-US" sz="2000" dirty="0">
                <a:latin typeface="Comic Sans MS" panose="030F0702030302020204" pitchFamily="66" charset="0"/>
              </a:rPr>
              <a:t>, 2008, para. 5). </a:t>
            </a:r>
            <a:endParaRPr lang="en-US" sz="2000" dirty="0" smtClean="0">
              <a:latin typeface="Comic Sans MS" panose="030F0702030302020204" pitchFamily="66" charset="0"/>
            </a:endParaRPr>
          </a:p>
          <a:p>
            <a:pPr marR="0" algn="l" eaLnBrk="1" hangingPunct="1"/>
            <a:endParaRPr lang="en-US" altLang="en-US" sz="2000" dirty="0">
              <a:latin typeface="Comic Sans MS" panose="030F0702030302020204" pitchFamily="66" charset="0"/>
            </a:endParaRPr>
          </a:p>
          <a:p>
            <a:pPr marR="0" algn="l" eaLnBrk="1" hangingPunct="1"/>
            <a:r>
              <a:rPr lang="en-US" altLang="en-US" sz="2000" dirty="0" smtClean="0">
                <a:latin typeface="Comic Sans MS" panose="030F0702030302020204" pitchFamily="66" charset="0"/>
              </a:rPr>
              <a:t>Whiskey—Tango-</a:t>
            </a:r>
            <a:r>
              <a:rPr lang="en-US" altLang="en-US" sz="2000" smtClean="0">
                <a:latin typeface="Comic Sans MS" panose="030F0702030302020204" pitchFamily="66" charset="0"/>
              </a:rPr>
              <a:t>-Foxtrot</a:t>
            </a:r>
            <a:endParaRPr lang="en-US" altLang="en-US" sz="2000" dirty="0" smtClean="0">
              <a:latin typeface="Comic Sans MS" pitchFamily="66" charset="0"/>
            </a:endParaRPr>
          </a:p>
        </p:txBody>
      </p:sp>
    </p:spTree>
    <p:extLst>
      <p:ext uri="{BB962C8B-B14F-4D97-AF65-F5344CB8AC3E}">
        <p14:creationId xmlns:p14="http://schemas.microsoft.com/office/powerpoint/2010/main" val="2104696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851648" cy="990600"/>
          </a:xfrm>
          <a:extLst/>
        </p:spPr>
        <p:txBody>
          <a:bodyPr anchor="t"/>
          <a:lstStyle/>
          <a:p>
            <a:pPr algn="ctr" eaLnBrk="1" fontAlgn="auto" hangingPunct="1">
              <a:spcAft>
                <a:spcPts val="0"/>
              </a:spcAft>
              <a:defRPr/>
            </a:pPr>
            <a:r>
              <a:rPr lang="en-US" sz="4400" dirty="0" smtClean="0">
                <a:solidFill>
                  <a:schemeClr val="tx1"/>
                </a:solidFill>
                <a:latin typeface="Comic Sans MS" pitchFamily="66" charset="0"/>
              </a:rPr>
              <a:t>A False Dichotomy</a:t>
            </a:r>
            <a:endParaRPr lang="en-US" sz="4400" dirty="0">
              <a:solidFill>
                <a:schemeClr val="tx1"/>
              </a:solidFill>
              <a:latin typeface="Comic Sans MS" pitchFamily="66" charset="0"/>
            </a:endParaRPr>
          </a:p>
        </p:txBody>
      </p:sp>
      <p:sp>
        <p:nvSpPr>
          <p:cNvPr id="414723" name="Subtitle 2"/>
          <p:cNvSpPr>
            <a:spLocks noGrp="1"/>
          </p:cNvSpPr>
          <p:nvPr>
            <p:ph type="subTitle" idx="1"/>
          </p:nvPr>
        </p:nvSpPr>
        <p:spPr>
          <a:xfrm>
            <a:off x="533400" y="1676400"/>
            <a:ext cx="8153400" cy="4495800"/>
          </a:xfrm>
        </p:spPr>
        <p:txBody>
          <a:bodyPr/>
          <a:lstStyle/>
          <a:p>
            <a:pPr marR="0" algn="l" eaLnBrk="1" hangingPunct="1"/>
            <a:r>
              <a:rPr lang="en-US" altLang="en-US" dirty="0" smtClean="0">
                <a:latin typeface="Comic Sans MS" pitchFamily="66" charset="0"/>
              </a:rPr>
              <a:t>“The notion that emotional disturbance can be distinguished from social maladjustment is a </a:t>
            </a:r>
            <a:r>
              <a:rPr lang="en-US" altLang="en-US" dirty="0" smtClean="0">
                <a:solidFill>
                  <a:srgbClr val="FFFF00"/>
                </a:solidFill>
                <a:latin typeface="Comic Sans MS" pitchFamily="66" charset="0"/>
              </a:rPr>
              <a:t>false dichotomy… </a:t>
            </a:r>
            <a:r>
              <a:rPr lang="en-US" altLang="en-US" dirty="0" smtClean="0">
                <a:latin typeface="Comic Sans MS" pitchFamily="66" charset="0"/>
              </a:rPr>
              <a:t>and it has created a controversy that continues to hamper efforts to provide intervention services to students who need them” (Gresham)</a:t>
            </a:r>
          </a:p>
          <a:p>
            <a:pPr marR="0" algn="l" eaLnBrk="1" hangingPunct="1"/>
            <a:endParaRPr lang="en-US" altLang="en-US" dirty="0" smtClean="0">
              <a:latin typeface="Comic Sans MS" pitchFamily="66" charset="0"/>
            </a:endParaRPr>
          </a:p>
          <a:p>
            <a:pPr marR="0" algn="l" eaLnBrk="1" hangingPunct="1"/>
            <a:endParaRPr lang="en-US" altLang="en-US" dirty="0" smtClean="0">
              <a:latin typeface="Comic Sans MS" pitchFamily="66" charset="0"/>
            </a:endParaRPr>
          </a:p>
        </p:txBody>
      </p:sp>
    </p:spTree>
    <p:extLst>
      <p:ext uri="{BB962C8B-B14F-4D97-AF65-F5344CB8AC3E}">
        <p14:creationId xmlns:p14="http://schemas.microsoft.com/office/powerpoint/2010/main" val="2154753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itle 3"/>
          <p:cNvSpPr>
            <a:spLocks noGrp="1"/>
          </p:cNvSpPr>
          <p:nvPr>
            <p:ph type="ctrTitle"/>
          </p:nvPr>
        </p:nvSpPr>
        <p:spPr>
          <a:xfrm>
            <a:off x="1676400" y="457200"/>
            <a:ext cx="6781800" cy="2133600"/>
          </a:xfrm>
        </p:spPr>
        <p:txBody>
          <a:bodyPr/>
          <a:lstStyle/>
          <a:p>
            <a:pPr algn="ctr"/>
            <a:r>
              <a:rPr lang="en-US" altLang="en-US" sz="3600" b="1" dirty="0" smtClean="0">
                <a:solidFill>
                  <a:srgbClr val="6600FF"/>
                </a:solidFill>
                <a:latin typeface="Comic Sans MS" pitchFamily="66" charset="0"/>
              </a:rPr>
              <a:t>The False Dichotomy</a:t>
            </a:r>
            <a:endParaRPr lang="en-US" altLang="en-US" sz="3600" b="1" dirty="0" smtClean="0">
              <a:solidFill>
                <a:srgbClr val="6600FF"/>
              </a:solidFill>
              <a:latin typeface="Comic Sans MS" pitchFamily="66" charset="0"/>
            </a:endParaRPr>
          </a:p>
        </p:txBody>
      </p:sp>
      <p:sp>
        <p:nvSpPr>
          <p:cNvPr id="434179" name="Subtitle 4"/>
          <p:cNvSpPr>
            <a:spLocks noGrp="1"/>
          </p:cNvSpPr>
          <p:nvPr>
            <p:ph type="subTitle" idx="1"/>
          </p:nvPr>
        </p:nvSpPr>
        <p:spPr>
          <a:xfrm>
            <a:off x="1447800" y="2286000"/>
            <a:ext cx="7086600" cy="4114800"/>
          </a:xfrm>
        </p:spPr>
        <p:txBody>
          <a:bodyPr/>
          <a:lstStyle/>
          <a:p>
            <a:pPr algn="l"/>
            <a:endParaRPr lang="en-US" altLang="en-US" sz="2400" dirty="0">
              <a:solidFill>
                <a:srgbClr val="6600FF"/>
              </a:solidFill>
              <a:latin typeface="Comic Sans MS" pitchFamily="66" charset="0"/>
            </a:endParaRPr>
          </a:p>
          <a:p>
            <a:pPr algn="l"/>
            <a:r>
              <a:rPr lang="en-US" altLang="en-US" sz="2400" dirty="0" smtClean="0">
                <a:solidFill>
                  <a:srgbClr val="6600FF"/>
                </a:solidFill>
                <a:latin typeface="Comic Sans MS" pitchFamily="66" charset="0"/>
              </a:rPr>
              <a:t>	</a:t>
            </a:r>
            <a:endParaRPr lang="en-US" altLang="en-US" sz="2400" dirty="0">
              <a:solidFill>
                <a:srgbClr val="6600FF"/>
              </a:solidFill>
              <a:latin typeface="Comic Sans MS" pitchFamily="66" charset="0"/>
            </a:endParaRPr>
          </a:p>
          <a:p>
            <a:pPr algn="l"/>
            <a:r>
              <a:rPr lang="en-US" altLang="en-US" sz="2400" dirty="0" smtClean="0">
                <a:solidFill>
                  <a:srgbClr val="6600FF"/>
                </a:solidFill>
                <a:latin typeface="Comic Sans MS" pitchFamily="66" charset="0"/>
              </a:rPr>
              <a:t>By focusing on behavior</a:t>
            </a:r>
          </a:p>
          <a:p>
            <a:pPr algn="l"/>
            <a:r>
              <a:rPr lang="en-US" altLang="en-US" sz="2400" dirty="0" smtClean="0">
                <a:solidFill>
                  <a:srgbClr val="6600FF"/>
                </a:solidFill>
                <a:latin typeface="Comic Sans MS" pitchFamily="66" charset="0"/>
              </a:rPr>
              <a:t>we create one problem</a:t>
            </a:r>
          </a:p>
          <a:p>
            <a:pPr algn="l"/>
            <a:endParaRPr lang="en-US" altLang="en-US" sz="2400" dirty="0" smtClean="0">
              <a:solidFill>
                <a:srgbClr val="6600FF"/>
              </a:solidFill>
              <a:latin typeface="Comic Sans MS" pitchFamily="66" charset="0"/>
            </a:endParaRPr>
          </a:p>
          <a:p>
            <a:pPr algn="l"/>
            <a:r>
              <a:rPr lang="en-US" altLang="en-US" sz="2400" dirty="0" smtClean="0">
                <a:solidFill>
                  <a:srgbClr val="6600FF"/>
                </a:solidFill>
                <a:latin typeface="Comic Sans MS" pitchFamily="66" charset="0"/>
              </a:rPr>
              <a:t>By insisting on a dichotomy</a:t>
            </a:r>
          </a:p>
          <a:p>
            <a:pPr algn="l"/>
            <a:r>
              <a:rPr lang="en-US" altLang="en-US" sz="2400" dirty="0" smtClean="0">
                <a:solidFill>
                  <a:srgbClr val="6600FF"/>
                </a:solidFill>
                <a:latin typeface="Comic Sans MS" pitchFamily="66" charset="0"/>
              </a:rPr>
              <a:t>we create a second problem </a:t>
            </a:r>
            <a:endParaRPr lang="en-US" altLang="en-US" sz="2400" dirty="0" smtClean="0">
              <a:solidFill>
                <a:srgbClr val="6600FF"/>
              </a:solidFill>
              <a:latin typeface="Comic Sans MS"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908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61074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4772025" cy="6845300"/>
          </a:xfrm>
          <a:prstGeom prst="rect">
            <a:avLst/>
          </a:prstGeom>
          <a:noFill/>
          <a:extLst>
            <a:ext uri="{909E8E84-426E-40DD-AFC4-6F175D3DCCD1}">
              <a14:hiddenFill xmlns:a14="http://schemas.microsoft.com/office/drawing/2010/main">
                <a:solidFill>
                  <a:srgbClr val="FFFFFF"/>
                </a:solidFill>
              </a14:hiddenFill>
            </a:ext>
          </a:extLst>
        </p:spPr>
      </p:pic>
      <p:pic>
        <p:nvPicPr>
          <p:cNvPr id="14131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1208088"/>
            <a:ext cx="3738562" cy="5573712"/>
          </a:xfrm>
          <a:prstGeom prst="rect">
            <a:avLst/>
          </a:prstGeom>
          <a:noFill/>
          <a:extLst>
            <a:ext uri="{909E8E84-426E-40DD-AFC4-6F175D3DCCD1}">
              <a14:hiddenFill xmlns:a14="http://schemas.microsoft.com/office/drawing/2010/main">
                <a:solidFill>
                  <a:srgbClr val="FFFFFF"/>
                </a:solidFill>
              </a14:hiddenFill>
            </a:ext>
          </a:extLst>
        </p:spPr>
      </p:pic>
      <p:sp>
        <p:nvSpPr>
          <p:cNvPr id="141317" name="WordArt 1029"/>
          <p:cNvSpPr>
            <a:spLocks noChangeArrowheads="1" noChangeShapeType="1" noTextEdit="1"/>
          </p:cNvSpPr>
          <p:nvPr/>
        </p:nvSpPr>
        <p:spPr bwMode="auto">
          <a:xfrm>
            <a:off x="381000" y="0"/>
            <a:ext cx="3937000" cy="744538"/>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000000"/>
                </a:solidFill>
                <a:latin typeface="Impact"/>
              </a:rPr>
              <a:t>Socially Maladjusted</a:t>
            </a:r>
          </a:p>
        </p:txBody>
      </p:sp>
      <p:sp>
        <p:nvSpPr>
          <p:cNvPr id="141318" name="WordArt 1030" descr="Narrow vertical"/>
          <p:cNvSpPr>
            <a:spLocks noChangeArrowheads="1" noChangeShapeType="1" noTextEdit="1"/>
          </p:cNvSpPr>
          <p:nvPr/>
        </p:nvSpPr>
        <p:spPr bwMode="auto">
          <a:xfrm>
            <a:off x="5295900" y="0"/>
            <a:ext cx="3543300" cy="647700"/>
          </a:xfrm>
          <a:prstGeom prst="rect">
            <a:avLst/>
          </a:prstGeom>
        </p:spPr>
        <p:txBody>
          <a:bodyPr wrap="none" fromWordArt="1">
            <a:prstTxWarp prst="textCurveUp">
              <a:avLst>
                <a:gd name="adj" fmla="val 40356"/>
              </a:avLst>
            </a:prstTxWarp>
          </a:bodyPr>
          <a:lstStyle/>
          <a:p>
            <a:pPr algn="ctr" eaLnBrk="0" fontAlgn="base" hangingPunct="0">
              <a:spcBef>
                <a:spcPct val="0"/>
              </a:spcBef>
              <a:spcAft>
                <a:spcPct val="0"/>
              </a:spcAft>
            </a:pPr>
            <a:r>
              <a:rPr lang="en-US" sz="24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Emotionally Impaired</a:t>
            </a:r>
          </a:p>
        </p:txBody>
      </p:sp>
    </p:spTree>
    <p:extLst>
      <p:ext uri="{BB962C8B-B14F-4D97-AF65-F5344CB8AC3E}">
        <p14:creationId xmlns:p14="http://schemas.microsoft.com/office/powerpoint/2010/main" val="273433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checkerboard(across)">
                                      <p:cBhvr>
                                        <p:cTn id="7" dur="500"/>
                                        <p:tgtEl>
                                          <p:spTgt spid="141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41314"/>
                                        </p:tgtEl>
                                        <p:attrNameLst>
                                          <p:attrName>style.visibility</p:attrName>
                                        </p:attrNameLst>
                                      </p:cBhvr>
                                      <p:to>
                                        <p:strVal val="visible"/>
                                      </p:to>
                                    </p:set>
                                    <p:anim calcmode="lin" valueType="num">
                                      <p:cBhvr>
                                        <p:cTn id="12" dur="500" fill="hold"/>
                                        <p:tgtEl>
                                          <p:spTgt spid="141314"/>
                                        </p:tgtEl>
                                        <p:attrNameLst>
                                          <p:attrName>ppt_w</p:attrName>
                                        </p:attrNameLst>
                                      </p:cBhvr>
                                      <p:tavLst>
                                        <p:tav tm="0">
                                          <p:val>
                                            <p:fltVal val="0"/>
                                          </p:val>
                                        </p:tav>
                                        <p:tav tm="100000">
                                          <p:val>
                                            <p:strVal val="#ppt_w"/>
                                          </p:val>
                                        </p:tav>
                                      </p:tavLst>
                                    </p:anim>
                                    <p:anim calcmode="lin" valueType="num">
                                      <p:cBhvr>
                                        <p:cTn id="13" dur="500" fill="hold"/>
                                        <p:tgtEl>
                                          <p:spTgt spid="14131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1318"/>
                                        </p:tgtEl>
                                        <p:attrNameLst>
                                          <p:attrName>style.visibility</p:attrName>
                                        </p:attrNameLst>
                                      </p:cBhvr>
                                      <p:to>
                                        <p:strVal val="visible"/>
                                      </p:to>
                                    </p:set>
                                    <p:animEffect transition="in" filter="checkerboard(across)">
                                      <p:cBhvr>
                                        <p:cTn id="18" dur="500"/>
                                        <p:tgtEl>
                                          <p:spTgt spid="1413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41315"/>
                                        </p:tgtEl>
                                        <p:attrNameLst>
                                          <p:attrName>style.visibility</p:attrName>
                                        </p:attrNameLst>
                                      </p:cBhvr>
                                      <p:to>
                                        <p:strVal val="visible"/>
                                      </p:to>
                                    </p:set>
                                    <p:animEffect transition="in" filter="dissolve">
                                      <p:cBhvr>
                                        <p:cTn id="23"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nimBg="1"/>
      <p:bldP spid="1413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990600"/>
          </a:xfrm>
          <a:extLst/>
        </p:spPr>
        <p:txBody>
          <a:bodyPr anchor="t"/>
          <a:lstStyle/>
          <a:p>
            <a:pPr algn="ctr" eaLnBrk="1" fontAlgn="auto" hangingPunct="1">
              <a:spcAft>
                <a:spcPts val="0"/>
              </a:spcAft>
              <a:defRPr/>
            </a:pPr>
            <a:r>
              <a:rPr lang="en-US" sz="4400" dirty="0" smtClean="0">
                <a:solidFill>
                  <a:schemeClr val="tx1"/>
                </a:solidFill>
                <a:latin typeface="Comic Sans MS" pitchFamily="66" charset="0"/>
              </a:rPr>
              <a:t>SOCIAL MALADJUSTMENT</a:t>
            </a:r>
            <a:endParaRPr lang="en-US" sz="4400" dirty="0">
              <a:solidFill>
                <a:schemeClr val="tx1"/>
              </a:solidFill>
              <a:latin typeface="Comic Sans MS" pitchFamily="66" charset="0"/>
            </a:endParaRPr>
          </a:p>
        </p:txBody>
      </p:sp>
      <p:sp>
        <p:nvSpPr>
          <p:cNvPr id="415747" name="Subtitle 2"/>
          <p:cNvSpPr>
            <a:spLocks noGrp="1"/>
          </p:cNvSpPr>
          <p:nvPr>
            <p:ph type="subTitle" idx="1"/>
          </p:nvPr>
        </p:nvSpPr>
        <p:spPr>
          <a:xfrm>
            <a:off x="533400" y="1600200"/>
            <a:ext cx="8153400" cy="4876800"/>
          </a:xfrm>
        </p:spPr>
        <p:txBody>
          <a:bodyPr/>
          <a:lstStyle/>
          <a:p>
            <a:pPr marR="0" algn="l" eaLnBrk="1" hangingPunct="1"/>
            <a:r>
              <a:rPr lang="en-US" altLang="en-US" sz="2400" dirty="0" smtClean="0">
                <a:latin typeface="Comic Sans MS" pitchFamily="66" charset="0"/>
              </a:rPr>
              <a:t>Infers behavior that is under conscious control; students with behavior problems CAN control their behavior, but they are </a:t>
            </a:r>
            <a:r>
              <a:rPr lang="en-US" altLang="en-US" sz="2400" u="sng" dirty="0" smtClean="0">
                <a:latin typeface="Comic Sans MS" pitchFamily="66" charset="0"/>
              </a:rPr>
              <a:t>choosing</a:t>
            </a:r>
            <a:r>
              <a:rPr lang="en-US" altLang="en-US" sz="2400" dirty="0" smtClean="0">
                <a:latin typeface="Comic Sans MS" pitchFamily="66" charset="0"/>
              </a:rPr>
              <a:t> not to.  </a:t>
            </a:r>
          </a:p>
          <a:p>
            <a:pPr marR="0" algn="l" eaLnBrk="1" hangingPunct="1"/>
            <a:endParaRPr lang="en-US" altLang="en-US" sz="2400" dirty="0" smtClean="0">
              <a:latin typeface="Comic Sans MS" pitchFamily="66" charset="0"/>
            </a:endParaRPr>
          </a:p>
          <a:p>
            <a:pPr marR="0" algn="l" eaLnBrk="1" hangingPunct="1"/>
            <a:r>
              <a:rPr lang="en-US" altLang="en-US" sz="2400" dirty="0" smtClean="0">
                <a:solidFill>
                  <a:srgbClr val="FFFF00"/>
                </a:solidFill>
                <a:latin typeface="Comic Sans MS" pitchFamily="66" charset="0"/>
              </a:rPr>
              <a:t>In other words</a:t>
            </a:r>
            <a:r>
              <a:rPr lang="en-US" altLang="en-US" sz="2400" dirty="0" smtClean="0">
                <a:latin typeface="Comic Sans MS" pitchFamily="66" charset="0"/>
              </a:rPr>
              <a:t>:</a:t>
            </a:r>
          </a:p>
          <a:p>
            <a:pPr marR="0" algn="l" eaLnBrk="1" hangingPunct="1"/>
            <a:r>
              <a:rPr lang="en-US" altLang="en-US" sz="2400" dirty="0" smtClean="0">
                <a:latin typeface="Comic Sans MS" pitchFamily="66" charset="0"/>
              </a:rPr>
              <a:t>	If you have an </a:t>
            </a:r>
            <a:r>
              <a:rPr lang="en-US" altLang="en-US" sz="2400" b="1" u="sng" dirty="0" smtClean="0">
                <a:solidFill>
                  <a:srgbClr val="FFFF00"/>
                </a:solidFill>
                <a:latin typeface="Comic Sans MS" pitchFamily="66" charset="0"/>
              </a:rPr>
              <a:t>INTERNALIZING</a:t>
            </a:r>
            <a:r>
              <a:rPr lang="en-US" altLang="en-US" sz="2400" dirty="0" smtClean="0">
                <a:latin typeface="Comic Sans MS" pitchFamily="66" charset="0"/>
              </a:rPr>
              <a:t> disorder 	(depression, 	anxiety) you have an emotional 	disorder and </a:t>
            </a:r>
            <a:r>
              <a:rPr lang="en-US" altLang="en-US" sz="2400" dirty="0" smtClean="0">
                <a:solidFill>
                  <a:srgbClr val="FFFF00"/>
                </a:solidFill>
                <a:latin typeface="Comic Sans MS" pitchFamily="66" charset="0"/>
              </a:rPr>
              <a:t>involuntary deviance</a:t>
            </a:r>
            <a:r>
              <a:rPr lang="en-US" altLang="en-US" sz="2400" dirty="0" smtClean="0">
                <a:latin typeface="Comic Sans MS" pitchFamily="66" charset="0"/>
              </a:rPr>
              <a:t>.</a:t>
            </a:r>
          </a:p>
          <a:p>
            <a:pPr marR="0" algn="l" eaLnBrk="1" hangingPunct="1"/>
            <a:endParaRPr lang="en-US" altLang="en-US" sz="2400" dirty="0" smtClean="0">
              <a:latin typeface="Comic Sans MS" pitchFamily="66" charset="0"/>
            </a:endParaRPr>
          </a:p>
          <a:p>
            <a:pPr marR="0" algn="l" eaLnBrk="1" hangingPunct="1"/>
            <a:r>
              <a:rPr lang="en-US" altLang="en-US" sz="2400" dirty="0" smtClean="0">
                <a:latin typeface="Comic Sans MS" pitchFamily="66" charset="0"/>
              </a:rPr>
              <a:t>	If  you have an </a:t>
            </a:r>
            <a:r>
              <a:rPr lang="en-US" altLang="en-US" sz="2400" b="1" u="sng" dirty="0" smtClean="0">
                <a:solidFill>
                  <a:srgbClr val="FFFF00"/>
                </a:solidFill>
                <a:latin typeface="Comic Sans MS" pitchFamily="66" charset="0"/>
              </a:rPr>
              <a:t>EXTERNALIZING</a:t>
            </a:r>
            <a:r>
              <a:rPr lang="en-US" altLang="en-US" sz="2400" dirty="0" smtClean="0">
                <a:latin typeface="Comic Sans MS" pitchFamily="66" charset="0"/>
              </a:rPr>
              <a:t> disorder 	(ADHD, ODD, CD) you have a behavior disorder 	and </a:t>
            </a:r>
            <a:r>
              <a:rPr lang="en-US" altLang="en-US" sz="2400" dirty="0" smtClean="0">
                <a:solidFill>
                  <a:srgbClr val="FFFF00"/>
                </a:solidFill>
                <a:latin typeface="Comic Sans MS" pitchFamily="66" charset="0"/>
              </a:rPr>
              <a:t>you are choosing deviant behavior</a:t>
            </a:r>
            <a:r>
              <a:rPr lang="en-US" altLang="en-US" sz="2400" dirty="0" smtClean="0">
                <a:latin typeface="Comic Sans MS" pitchFamily="66" charset="0"/>
              </a:rPr>
              <a:t>.</a:t>
            </a:r>
          </a:p>
        </p:txBody>
      </p:sp>
    </p:spTree>
    <p:extLst>
      <p:ext uri="{BB962C8B-B14F-4D97-AF65-F5344CB8AC3E}">
        <p14:creationId xmlns:p14="http://schemas.microsoft.com/office/powerpoint/2010/main" val="684847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851648" cy="990600"/>
          </a:xfrm>
          <a:extLst/>
        </p:spPr>
        <p:txBody>
          <a:bodyPr anchor="t"/>
          <a:lstStyle/>
          <a:p>
            <a:pPr algn="ctr" eaLnBrk="1" fontAlgn="auto" hangingPunct="1">
              <a:spcAft>
                <a:spcPts val="0"/>
              </a:spcAft>
              <a:defRPr/>
            </a:pPr>
            <a:r>
              <a:rPr lang="en-US" sz="4400" dirty="0" smtClean="0">
                <a:solidFill>
                  <a:schemeClr val="tx1"/>
                </a:solidFill>
                <a:latin typeface="Comic Sans MS" pitchFamily="66" charset="0"/>
              </a:rPr>
              <a:t>WHAT IS SM?</a:t>
            </a:r>
            <a:endParaRPr lang="en-US" sz="4400" dirty="0">
              <a:solidFill>
                <a:schemeClr val="tx1"/>
              </a:solidFill>
              <a:latin typeface="Comic Sans MS" pitchFamily="66" charset="0"/>
            </a:endParaRPr>
          </a:p>
        </p:txBody>
      </p:sp>
      <p:sp>
        <p:nvSpPr>
          <p:cNvPr id="414723" name="Subtitle 2"/>
          <p:cNvSpPr>
            <a:spLocks noGrp="1"/>
          </p:cNvSpPr>
          <p:nvPr>
            <p:ph type="subTitle" idx="1"/>
          </p:nvPr>
        </p:nvSpPr>
        <p:spPr>
          <a:xfrm>
            <a:off x="533400" y="1676400"/>
            <a:ext cx="8153400" cy="4495800"/>
          </a:xfrm>
        </p:spPr>
        <p:txBody>
          <a:bodyPr/>
          <a:lstStyle/>
          <a:p>
            <a:pPr marR="0" algn="l" eaLnBrk="1" hangingPunct="1"/>
            <a:endParaRPr lang="en-US" sz="2400" dirty="0" smtClean="0">
              <a:latin typeface="Comic Sans MS" panose="030F0702030302020204" pitchFamily="66" charset="0"/>
            </a:endParaRPr>
          </a:p>
          <a:p>
            <a:pPr marR="0" algn="l" eaLnBrk="1" hangingPunct="1"/>
            <a:r>
              <a:rPr lang="en-US" sz="2400" dirty="0" smtClean="0">
                <a:latin typeface="Comic Sans MS" panose="030F0702030302020204" pitchFamily="66" charset="0"/>
              </a:rPr>
              <a:t>Never defined in federal regulations</a:t>
            </a:r>
          </a:p>
          <a:p>
            <a:pPr marR="0" algn="l" eaLnBrk="1" hangingPunct="1"/>
            <a:endParaRPr lang="en-US" altLang="en-US" sz="2400" dirty="0">
              <a:latin typeface="Comic Sans MS" panose="030F0702030302020204" pitchFamily="66" charset="0"/>
            </a:endParaRPr>
          </a:p>
          <a:p>
            <a:pPr marR="0" algn="l" eaLnBrk="1" hangingPunct="1"/>
            <a:r>
              <a:rPr lang="en-US" altLang="en-US" sz="2400" dirty="0" smtClean="0">
                <a:latin typeface="Comic Sans MS" panose="030F0702030302020204" pitchFamily="66" charset="0"/>
              </a:rPr>
              <a:t>No agreement among states or in </a:t>
            </a:r>
            <a:r>
              <a:rPr lang="en-US" altLang="en-US" dirty="0" smtClean="0">
                <a:latin typeface="Comic Sans MS" panose="030F0702030302020204" pitchFamily="66" charset="0"/>
              </a:rPr>
              <a:t>literature</a:t>
            </a:r>
          </a:p>
          <a:p>
            <a:pPr marR="0" algn="l" eaLnBrk="1" hangingPunct="1"/>
            <a:endParaRPr lang="en-US" altLang="en-US" dirty="0">
              <a:latin typeface="Comic Sans MS" panose="030F0702030302020204" pitchFamily="66" charset="0"/>
            </a:endParaRPr>
          </a:p>
          <a:p>
            <a:pPr marR="0" algn="l" eaLnBrk="1" hangingPunct="1"/>
            <a:r>
              <a:rPr lang="en-US" altLang="en-US" dirty="0" smtClean="0">
                <a:latin typeface="Comic Sans MS" panose="030F0702030302020204" pitchFamily="66" charset="0"/>
              </a:rPr>
              <a:t>So, we resort </a:t>
            </a:r>
            <a:r>
              <a:rPr lang="en-US" altLang="en-US" dirty="0" smtClean="0">
                <a:latin typeface="Comic Sans MS" panose="030F0702030302020204" pitchFamily="66" charset="0"/>
              </a:rPr>
              <a:t>to DSM criteria for ODD and CD</a:t>
            </a:r>
            <a:endParaRPr lang="en-US" altLang="en-US" sz="2400" dirty="0">
              <a:latin typeface="Comic Sans MS" panose="030F0702030302020204" pitchFamily="66" charset="0"/>
            </a:endParaRPr>
          </a:p>
          <a:p>
            <a:pPr marR="0" algn="l" eaLnBrk="1" hangingPunct="1"/>
            <a:endParaRPr lang="en-US" altLang="en-US" sz="2000" dirty="0" smtClean="0">
              <a:latin typeface="Comic Sans MS" pitchFamily="66" charset="0"/>
            </a:endParaRPr>
          </a:p>
        </p:txBody>
      </p:sp>
    </p:spTree>
    <p:extLst>
      <p:ext uri="{BB962C8B-B14F-4D97-AF65-F5344CB8AC3E}">
        <p14:creationId xmlns:p14="http://schemas.microsoft.com/office/powerpoint/2010/main" val="1666523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1066800"/>
          </a:xfrm>
          <a:extLst/>
        </p:spPr>
        <p:txBody>
          <a:bodyPr anchor="t">
            <a:normAutofit fontScale="90000"/>
          </a:bodyPr>
          <a:lstStyle/>
          <a:p>
            <a:pPr algn="ctr" eaLnBrk="1" fontAlgn="auto" hangingPunct="1">
              <a:spcAft>
                <a:spcPts val="0"/>
              </a:spcAft>
              <a:defRPr/>
            </a:pPr>
            <a:r>
              <a:rPr lang="en-US" sz="4400" dirty="0" smtClean="0">
                <a:solidFill>
                  <a:schemeClr val="tx1"/>
                </a:solidFill>
                <a:latin typeface="Comic Sans MS" pitchFamily="66" charset="0"/>
              </a:rPr>
              <a:t>Problem 2:</a:t>
            </a:r>
            <a:br>
              <a:rPr lang="en-US" sz="4400" dirty="0" smtClean="0">
                <a:solidFill>
                  <a:schemeClr val="tx1"/>
                </a:solidFill>
                <a:latin typeface="Comic Sans MS" pitchFamily="66" charset="0"/>
              </a:rPr>
            </a:br>
            <a:r>
              <a:rPr lang="en-US" sz="4400" dirty="0" smtClean="0">
                <a:solidFill>
                  <a:schemeClr val="tx1"/>
                </a:solidFill>
                <a:latin typeface="Comic Sans MS" pitchFamily="66" charset="0"/>
              </a:rPr>
              <a:t> Identification &amp; Intervention </a:t>
            </a:r>
            <a:endParaRPr lang="en-US" sz="4400" dirty="0">
              <a:solidFill>
                <a:schemeClr val="tx1"/>
              </a:solidFill>
              <a:latin typeface="Comic Sans MS" pitchFamily="66" charset="0"/>
            </a:endParaRPr>
          </a:p>
        </p:txBody>
      </p:sp>
      <p:sp>
        <p:nvSpPr>
          <p:cNvPr id="416771" name="Subtitle 2"/>
          <p:cNvSpPr>
            <a:spLocks noGrp="1"/>
          </p:cNvSpPr>
          <p:nvPr>
            <p:ph type="subTitle" idx="1"/>
          </p:nvPr>
        </p:nvSpPr>
        <p:spPr>
          <a:xfrm>
            <a:off x="533400" y="2286000"/>
            <a:ext cx="8153400" cy="3886200"/>
          </a:xfrm>
        </p:spPr>
        <p:txBody>
          <a:bodyPr/>
          <a:lstStyle/>
          <a:p>
            <a:pPr marR="0" algn="l" eaLnBrk="1" hangingPunct="1"/>
            <a:r>
              <a:rPr lang="en-US" altLang="en-US" dirty="0" smtClean="0">
                <a:latin typeface="Comic Sans MS" pitchFamily="66" charset="0"/>
              </a:rPr>
              <a:t>If it is assumed that BD (externalizing disorders) are about rule breaking and are somehow under voluntary control (“you’re making bad choices”)… </a:t>
            </a:r>
            <a:r>
              <a:rPr lang="en-US" altLang="en-US" dirty="0" smtClean="0">
                <a:latin typeface="Comic Sans MS" pitchFamily="66" charset="0"/>
              </a:rPr>
              <a:t>a certain class of interventions </a:t>
            </a:r>
          </a:p>
          <a:p>
            <a:pPr marR="0" algn="l" eaLnBrk="1" hangingPunct="1"/>
            <a:r>
              <a:rPr lang="en-US" altLang="en-US" dirty="0">
                <a:latin typeface="Comic Sans MS" pitchFamily="66" charset="0"/>
              </a:rPr>
              <a:t>s</a:t>
            </a:r>
            <a:r>
              <a:rPr lang="en-US" altLang="en-US" dirty="0" smtClean="0">
                <a:latin typeface="Comic Sans MS" pitchFamily="66" charset="0"/>
              </a:rPr>
              <a:t>uggest themselves</a:t>
            </a:r>
            <a:r>
              <a:rPr lang="en-US" altLang="en-US" dirty="0" smtClean="0">
                <a:latin typeface="Comic Sans MS" pitchFamily="66" charset="0"/>
              </a:rPr>
              <a:t>.</a:t>
            </a:r>
          </a:p>
          <a:p>
            <a:pPr marR="0" algn="l" eaLnBrk="1" hangingPunct="1"/>
            <a:r>
              <a:rPr lang="en-US" altLang="en-US" b="1" dirty="0" smtClean="0">
                <a:solidFill>
                  <a:srgbClr val="FFFF00"/>
                </a:solidFill>
                <a:latin typeface="Comic Sans MS" pitchFamily="66" charset="0"/>
              </a:rPr>
              <a:t>They are?</a:t>
            </a:r>
            <a:endParaRPr lang="en-US" altLang="en-US" b="1" dirty="0" smtClean="0">
              <a:solidFill>
                <a:srgbClr val="FFFF00"/>
              </a:solidFill>
              <a:latin typeface="Comic Sans MS" pitchFamily="66" charset="0"/>
            </a:endParaRPr>
          </a:p>
          <a:p>
            <a:pPr marR="0" algn="l" eaLnBrk="1" hangingPunct="1"/>
            <a:r>
              <a:rPr lang="en-US" altLang="en-US" b="1" dirty="0" smtClean="0">
                <a:solidFill>
                  <a:srgbClr val="FFFF00"/>
                </a:solidFill>
                <a:latin typeface="Comic Sans MS" pitchFamily="66" charset="0"/>
              </a:rPr>
              <a:t>Are they effective?</a:t>
            </a:r>
          </a:p>
        </p:txBody>
      </p:sp>
      <p:pic>
        <p:nvPicPr>
          <p:cNvPr id="4167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4876800"/>
            <a:ext cx="2678113"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67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506598"/>
            <a:ext cx="2819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20193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643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title"/>
          </p:nvPr>
        </p:nvSpPr>
        <p:spPr>
          <a:xfrm>
            <a:off x="1752600" y="304800"/>
            <a:ext cx="7086600" cy="1600200"/>
          </a:xfrm>
        </p:spPr>
        <p:txBody>
          <a:bodyPr/>
          <a:lstStyle/>
          <a:p>
            <a:pPr algn="ctr"/>
            <a:r>
              <a:rPr lang="en-US" altLang="en-US" sz="5400" b="1" dirty="0" smtClean="0">
                <a:solidFill>
                  <a:srgbClr val="7030A0"/>
                </a:solidFill>
                <a:latin typeface="Comic Sans MS" pitchFamily="66" charset="0"/>
              </a:rPr>
              <a:t>IS THIS SM?</a:t>
            </a:r>
          </a:p>
        </p:txBody>
      </p:sp>
      <p:sp>
        <p:nvSpPr>
          <p:cNvPr id="393219" name="Content Placeholder 2"/>
          <p:cNvSpPr>
            <a:spLocks noGrp="1"/>
          </p:cNvSpPr>
          <p:nvPr>
            <p:ph idx="1"/>
          </p:nvPr>
        </p:nvSpPr>
        <p:spPr>
          <a:xfrm>
            <a:off x="987425" y="1752599"/>
            <a:ext cx="7696200" cy="4029075"/>
          </a:xfrm>
        </p:spPr>
        <p:txBody>
          <a:bodyPr/>
          <a:lstStyle/>
          <a:p>
            <a:pPr marL="0" indent="0">
              <a:buFontTx/>
              <a:buNone/>
            </a:pPr>
            <a:r>
              <a:rPr lang="en-US" altLang="en-US" sz="2400" dirty="0" smtClean="0">
                <a:solidFill>
                  <a:srgbClr val="0070C0"/>
                </a:solidFill>
                <a:latin typeface="Comic Sans MS" pitchFamily="66" charset="0"/>
              </a:rPr>
              <a:t>Are </a:t>
            </a:r>
            <a:r>
              <a:rPr lang="en-US" altLang="en-US" sz="2400" dirty="0" smtClean="0">
                <a:solidFill>
                  <a:srgbClr val="0070C0"/>
                </a:solidFill>
                <a:latin typeface="Comic Sans MS" pitchFamily="66" charset="0"/>
              </a:rPr>
              <a:t>these individuals Socially </a:t>
            </a:r>
            <a:r>
              <a:rPr lang="en-US" altLang="en-US" sz="2400" dirty="0" smtClean="0">
                <a:solidFill>
                  <a:srgbClr val="0070C0"/>
                </a:solidFill>
                <a:latin typeface="Comic Sans MS" pitchFamily="66" charset="0"/>
              </a:rPr>
              <a:t>Maladjusted?</a:t>
            </a: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262" y="2817887"/>
            <a:ext cx="2124075" cy="309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667000"/>
            <a:ext cx="25812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599" y="456128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9244" y="2667000"/>
            <a:ext cx="24384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686463"/>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081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1143001"/>
            <a:ext cx="7162800" cy="914399"/>
          </a:xfrm>
        </p:spPr>
        <p:txBody>
          <a:bodyPr/>
          <a:lstStyle/>
          <a:p>
            <a:pPr algn="ctr"/>
            <a:r>
              <a:rPr lang="en-US" b="1" dirty="0" smtClean="0">
                <a:latin typeface="Comic Sans MS" panose="030F0702030302020204" pitchFamily="66" charset="0"/>
              </a:rPr>
              <a:t>WHO CONCERNS US?</a:t>
            </a:r>
            <a:endParaRPr lang="en-US" b="1" dirty="0">
              <a:latin typeface="Comic Sans MS" panose="030F0702030302020204" pitchFamily="66" charset="0"/>
            </a:endParaRPr>
          </a:p>
        </p:txBody>
      </p:sp>
      <p:sp>
        <p:nvSpPr>
          <p:cNvPr id="5" name="Subtitle 4"/>
          <p:cNvSpPr>
            <a:spLocks noGrp="1"/>
          </p:cNvSpPr>
          <p:nvPr>
            <p:ph type="subTitle" idx="1"/>
          </p:nvPr>
        </p:nvSpPr>
        <p:spPr>
          <a:xfrm>
            <a:off x="1066800" y="2312565"/>
            <a:ext cx="7315200" cy="3276600"/>
          </a:xfrm>
        </p:spPr>
        <p:txBody>
          <a:bodyPr/>
          <a:lstStyle/>
          <a:p>
            <a:pPr algn="l"/>
            <a:r>
              <a:rPr lang="en-US" dirty="0" smtClean="0">
                <a:solidFill>
                  <a:srgbClr val="0070C0"/>
                </a:solidFill>
                <a:latin typeface="Comic Sans MS" panose="030F0702030302020204" pitchFamily="66" charset="0"/>
              </a:rPr>
              <a:t>RULE BREAKERS?</a:t>
            </a:r>
          </a:p>
          <a:p>
            <a:pPr algn="l"/>
            <a:endParaRPr lang="en-US" dirty="0" smtClean="0">
              <a:solidFill>
                <a:srgbClr val="0070C0"/>
              </a:solidFill>
              <a:latin typeface="Comic Sans MS" panose="030F0702030302020204" pitchFamily="66" charset="0"/>
            </a:endParaRPr>
          </a:p>
          <a:p>
            <a:pPr algn="l"/>
            <a:r>
              <a:rPr lang="en-US" b="1" dirty="0" smtClean="0">
                <a:solidFill>
                  <a:srgbClr val="00B050"/>
                </a:solidFill>
                <a:latin typeface="Comic Sans MS" panose="030F0702030302020204" pitchFamily="66" charset="0"/>
              </a:rPr>
              <a:t>The 20% who </a:t>
            </a:r>
          </a:p>
          <a:p>
            <a:pPr algn="l"/>
            <a:r>
              <a:rPr lang="en-US" b="1" dirty="0">
                <a:solidFill>
                  <a:srgbClr val="00B050"/>
                </a:solidFill>
                <a:latin typeface="Comic Sans MS" panose="030F0702030302020204" pitchFamily="66" charset="0"/>
              </a:rPr>
              <a:t>e</a:t>
            </a:r>
            <a:r>
              <a:rPr lang="en-US" b="1" dirty="0" smtClean="0">
                <a:solidFill>
                  <a:srgbClr val="00B050"/>
                </a:solidFill>
                <a:latin typeface="Comic Sans MS" panose="030F0702030302020204" pitchFamily="66" charset="0"/>
              </a:rPr>
              <a:t>migrate from Tier I</a:t>
            </a:r>
            <a:endParaRPr lang="en-US" b="1" dirty="0">
              <a:solidFill>
                <a:srgbClr val="00B050"/>
              </a:solidFill>
              <a:latin typeface="Comic Sans MS" panose="030F0702030302020204" pitchFamily="66"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747" y="2268523"/>
            <a:ext cx="3693253" cy="368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88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bwMode="auto">
          <a:xfrm>
            <a:off x="457200" y="685800"/>
            <a:ext cx="7772400" cy="1600200"/>
          </a:xfrm>
        </p:spPr>
        <p:txBody>
          <a:bodyPr wrap="square" numCol="1" anchor="t" compatLnSpc="1">
            <a:prstTxWarp prst="textNoShape">
              <a:avLst/>
            </a:prstTxWarp>
          </a:bodyPr>
          <a:lstStyle/>
          <a:p>
            <a:pPr marL="0" indent="0" algn="ctr" eaLnBrk="1" hangingPunct="1">
              <a:buFont typeface="Georgia" pitchFamily="18" charset="0"/>
              <a:buNone/>
            </a:pPr>
            <a:r>
              <a:rPr lang="en-US" altLang="en-US" sz="4400" dirty="0" smtClean="0">
                <a:solidFill>
                  <a:srgbClr val="00B050"/>
                </a:solidFill>
                <a:latin typeface="Comic Sans MS" pitchFamily="66" charset="0"/>
              </a:rPr>
              <a:t>WHO ARE THE EMIGRANTS?</a:t>
            </a:r>
            <a:r>
              <a:rPr lang="en-US" altLang="en-US" sz="4400" dirty="0" smtClean="0">
                <a:solidFill>
                  <a:srgbClr val="12B2EB"/>
                </a:solidFill>
                <a:latin typeface="Comic Sans MS" pitchFamily="66" charset="0"/>
              </a:rPr>
              <a:t/>
            </a:r>
            <a:br>
              <a:rPr lang="en-US" altLang="en-US" sz="4400" dirty="0" smtClean="0">
                <a:solidFill>
                  <a:srgbClr val="12B2EB"/>
                </a:solidFill>
                <a:latin typeface="Comic Sans MS" pitchFamily="66" charset="0"/>
              </a:rPr>
            </a:br>
            <a:endParaRPr lang="en-US" altLang="en-US" sz="4400" dirty="0" smtClean="0">
              <a:solidFill>
                <a:srgbClr val="12B2EB"/>
              </a:solidFill>
              <a:latin typeface="Comic Sans MS" pitchFamily="66" charset="0"/>
            </a:endParaRPr>
          </a:p>
        </p:txBody>
      </p:sp>
      <p:sp>
        <p:nvSpPr>
          <p:cNvPr id="418819" name="Text Placeholder 2"/>
          <p:cNvSpPr>
            <a:spLocks noGrp="1"/>
          </p:cNvSpPr>
          <p:nvPr>
            <p:ph type="body" sz="half" idx="2"/>
          </p:nvPr>
        </p:nvSpPr>
        <p:spPr>
          <a:xfrm>
            <a:off x="457200" y="1435100"/>
            <a:ext cx="4191000" cy="4691063"/>
          </a:xfrm>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r>
              <a:rPr lang="en-US" altLang="en-US" sz="3200" b="1" smtClean="0">
                <a:solidFill>
                  <a:srgbClr val="00B050"/>
                </a:solidFill>
                <a:latin typeface="Comic Sans MS" pitchFamily="66" charset="0"/>
              </a:rPr>
              <a:t>DEFIANT</a:t>
            </a:r>
          </a:p>
          <a:p>
            <a:pPr eaLnBrk="1" hangingPunct="1"/>
            <a:r>
              <a:rPr lang="en-US" altLang="en-US" sz="3200" b="1" smtClean="0">
                <a:solidFill>
                  <a:srgbClr val="00B050"/>
                </a:solidFill>
                <a:latin typeface="Comic Sans MS" pitchFamily="66" charset="0"/>
              </a:rPr>
              <a:t>DANGEROUS</a:t>
            </a:r>
          </a:p>
          <a:p>
            <a:pPr eaLnBrk="1" hangingPunct="1"/>
            <a:r>
              <a:rPr lang="en-US" altLang="en-US" sz="3200" smtClean="0">
                <a:solidFill>
                  <a:srgbClr val="12B2EB"/>
                </a:solidFill>
                <a:latin typeface="Comic Sans MS" pitchFamily="66" charset="0"/>
              </a:rPr>
              <a:t>			</a:t>
            </a:r>
          </a:p>
          <a:p>
            <a:pPr eaLnBrk="1" hangingPunct="1"/>
            <a:endParaRPr lang="en-US" altLang="en-US" smtClean="0"/>
          </a:p>
        </p:txBody>
      </p:sp>
      <p:sp>
        <p:nvSpPr>
          <p:cNvPr id="418820" name="Subtitle 1"/>
          <p:cNvSpPr>
            <a:spLocks noGrp="1"/>
          </p:cNvSpPr>
          <p:nvPr>
            <p:ph idx="1"/>
          </p:nvPr>
        </p:nvSpPr>
        <p:spPr>
          <a:xfrm>
            <a:off x="3200400" y="1905000"/>
            <a:ext cx="4572000" cy="3962400"/>
          </a:xfrm>
        </p:spPr>
        <p:txBody>
          <a:bodyPr/>
          <a:lstStyle/>
          <a:p>
            <a:pPr marL="0" indent="0" eaLnBrk="1" hangingPunct="1">
              <a:buFont typeface="Georgia" pitchFamily="18" charset="0"/>
              <a:buNone/>
            </a:pPr>
            <a:r>
              <a:rPr lang="en-US" altLang="en-US" sz="3200" b="1" smtClean="0">
                <a:solidFill>
                  <a:srgbClr val="00B050"/>
                </a:solidFill>
                <a:latin typeface="Comic Sans MS" pitchFamily="66" charset="0"/>
              </a:rPr>
              <a:t>DISRUPTIVE</a:t>
            </a:r>
          </a:p>
          <a:p>
            <a:pPr marL="0" indent="0" eaLnBrk="1" hangingPunct="1">
              <a:buFont typeface="Georgia" pitchFamily="18" charset="0"/>
              <a:buNone/>
            </a:pPr>
            <a:r>
              <a:rPr lang="en-US" altLang="en-US" sz="3200" b="1" smtClean="0">
                <a:solidFill>
                  <a:srgbClr val="00B050"/>
                </a:solidFill>
                <a:latin typeface="Comic Sans MS" pitchFamily="66" charset="0"/>
              </a:rPr>
              <a:t>DISOBEDIENT</a:t>
            </a:r>
            <a:endParaRPr lang="en-US" altLang="en-US" sz="3200" smtClean="0">
              <a:solidFill>
                <a:srgbClr val="12B2EB"/>
              </a:solidFill>
              <a:latin typeface="Comic Sans MS" pitchFamily="66" charset="0"/>
            </a:endParaRPr>
          </a:p>
          <a:p>
            <a:pPr marL="0" indent="0" eaLnBrk="1" hangingPunct="1">
              <a:buFontTx/>
              <a:buNone/>
            </a:pPr>
            <a:endParaRPr lang="en-US" altLang="en-US" smtClean="0">
              <a:solidFill>
                <a:srgbClr val="12B2EB"/>
              </a:solidFill>
              <a:latin typeface="Comic Sans MS" pitchFamily="66" charset="0"/>
            </a:endParaRPr>
          </a:p>
          <a:p>
            <a:pPr marL="0" indent="0" eaLnBrk="1" hangingPunct="1">
              <a:buFontTx/>
              <a:buNone/>
            </a:pPr>
            <a:r>
              <a:rPr lang="en-US" altLang="en-US" smtClean="0">
                <a:solidFill>
                  <a:srgbClr val="12B2EB"/>
                </a:solidFill>
                <a:latin typeface="Comic Sans MS" pitchFamily="66" charset="0"/>
              </a:rPr>
              <a:t>				</a:t>
            </a:r>
          </a:p>
          <a:p>
            <a:pPr marL="0" indent="0" eaLnBrk="1" hangingPunct="1">
              <a:buFontTx/>
              <a:buNone/>
            </a:pPr>
            <a:endParaRPr lang="en-US" altLang="en-US" smtClean="0">
              <a:solidFill>
                <a:srgbClr val="12B2EB"/>
              </a:solidFill>
              <a:latin typeface="Comic Sans MS" pitchFamily="66" charset="0"/>
            </a:endParaRPr>
          </a:p>
          <a:p>
            <a:pPr marL="0" indent="0" eaLnBrk="1" hangingPunct="1">
              <a:buFontTx/>
              <a:buNone/>
            </a:pPr>
            <a:endParaRPr lang="en-US" altLang="en-US" smtClean="0">
              <a:solidFill>
                <a:srgbClr val="12B2EB"/>
              </a:solidFill>
              <a:latin typeface="Comic Sans MS" pitchFamily="66" charset="0"/>
            </a:endParaRPr>
          </a:p>
        </p:txBody>
      </p:sp>
      <p:pic>
        <p:nvPicPr>
          <p:cNvPr id="41882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19350"/>
            <a:ext cx="1393825"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88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05000"/>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88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08866"/>
            <a:ext cx="16859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882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162" y="3928902"/>
            <a:ext cx="19621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886200"/>
            <a:ext cx="7905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475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3"/>
          <p:cNvSpPr>
            <a:spLocks noGrp="1"/>
          </p:cNvSpPr>
          <p:nvPr>
            <p:ph type="ctrTitle"/>
          </p:nvPr>
        </p:nvSpPr>
        <p:spPr>
          <a:xfrm>
            <a:off x="1447800" y="533400"/>
            <a:ext cx="7010400" cy="1447800"/>
          </a:xfrm>
        </p:spPr>
        <p:txBody>
          <a:bodyPr/>
          <a:lstStyle/>
          <a:p>
            <a:r>
              <a:rPr lang="en-US" altLang="en-US" sz="3600" b="1" dirty="0" smtClean="0">
                <a:solidFill>
                  <a:srgbClr val="FF9999"/>
                </a:solidFill>
                <a:latin typeface="Comic Sans MS" pitchFamily="66" charset="0"/>
              </a:rPr>
              <a:t> </a:t>
            </a:r>
            <a:r>
              <a:rPr lang="en-US" altLang="en-US" sz="3600" b="1" dirty="0" smtClean="0">
                <a:solidFill>
                  <a:srgbClr val="00B050"/>
                </a:solidFill>
                <a:latin typeface="Comic Sans MS" pitchFamily="66" charset="0"/>
              </a:rPr>
              <a:t>DIFFERENTIATING THE EMIGRANTS</a:t>
            </a:r>
          </a:p>
        </p:txBody>
      </p:sp>
      <p:sp>
        <p:nvSpPr>
          <p:cNvPr id="419843" name="Subtitle 4"/>
          <p:cNvSpPr>
            <a:spLocks noGrp="1"/>
          </p:cNvSpPr>
          <p:nvPr>
            <p:ph type="subTitle" idx="1"/>
          </p:nvPr>
        </p:nvSpPr>
        <p:spPr>
          <a:xfrm>
            <a:off x="1371600" y="2286000"/>
            <a:ext cx="6858000" cy="3733800"/>
          </a:xfrm>
        </p:spPr>
        <p:txBody>
          <a:bodyPr/>
          <a:lstStyle/>
          <a:p>
            <a:pPr algn="l"/>
            <a:r>
              <a:rPr lang="en-US" altLang="en-US" sz="2800" b="1" dirty="0" smtClean="0">
                <a:solidFill>
                  <a:srgbClr val="006600"/>
                </a:solidFill>
                <a:latin typeface="Comic Sans MS" pitchFamily="66" charset="0"/>
              </a:rPr>
              <a:t>TRANSIENT</a:t>
            </a: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UNDERSOCIALIZED</a:t>
            </a: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PSYCHOPATHS/</a:t>
            </a:r>
          </a:p>
          <a:p>
            <a:pPr algn="l"/>
            <a:r>
              <a:rPr lang="en-US" altLang="en-US" sz="2800" b="1" dirty="0" smtClean="0">
                <a:solidFill>
                  <a:srgbClr val="006600"/>
                </a:solidFill>
                <a:latin typeface="Comic Sans MS" pitchFamily="66" charset="0"/>
              </a:rPr>
              <a:t>SOCIOPATHS</a:t>
            </a: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MENTAL ILLNESS</a:t>
            </a:r>
          </a:p>
          <a:p>
            <a:pPr algn="l"/>
            <a:endParaRPr lang="en-US" altLang="en-US" dirty="0" smtClean="0">
              <a:solidFill>
                <a:srgbClr val="006600"/>
              </a:solidFill>
              <a:latin typeface="Comic Sans MS" pitchFamily="66" charset="0"/>
            </a:endParaRPr>
          </a:p>
        </p:txBody>
      </p:sp>
      <p:pic>
        <p:nvPicPr>
          <p:cNvPr id="41984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523999"/>
            <a:ext cx="18859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81400"/>
            <a:ext cx="16002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799" y="1447800"/>
            <a:ext cx="2505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4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30053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850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itle 1"/>
          <p:cNvSpPr>
            <a:spLocks noGrp="1"/>
          </p:cNvSpPr>
          <p:nvPr>
            <p:ph type="ctrTitle"/>
          </p:nvPr>
        </p:nvSpPr>
        <p:spPr>
          <a:xfrm>
            <a:off x="1295400" y="1295400"/>
            <a:ext cx="7162800" cy="1600200"/>
          </a:xfrm>
        </p:spPr>
        <p:txBody>
          <a:bodyPr anchor="t"/>
          <a:lstStyle/>
          <a:p>
            <a:r>
              <a:rPr lang="en-US" altLang="en-US" sz="4800" smtClean="0">
                <a:solidFill>
                  <a:srgbClr val="333399"/>
                </a:solidFill>
                <a:latin typeface="Comic Sans MS" pitchFamily="66" charset="0"/>
              </a:rPr>
              <a:t>	Transients </a:t>
            </a:r>
            <a:br>
              <a:rPr lang="en-US" altLang="en-US" sz="4800" smtClean="0">
                <a:solidFill>
                  <a:srgbClr val="333399"/>
                </a:solidFill>
                <a:latin typeface="Comic Sans MS" pitchFamily="66" charset="0"/>
              </a:rPr>
            </a:br>
            <a:r>
              <a:rPr lang="en-US" altLang="en-US" sz="4800" smtClean="0">
                <a:solidFill>
                  <a:srgbClr val="333399"/>
                </a:solidFill>
                <a:latin typeface="Comic Sans MS" pitchFamily="66" charset="0"/>
              </a:rPr>
              <a:t>	(</a:t>
            </a:r>
            <a:r>
              <a:rPr lang="en-US" altLang="en-US" sz="3600" smtClean="0">
                <a:solidFill>
                  <a:srgbClr val="333399"/>
                </a:solidFill>
                <a:latin typeface="Comic Sans MS" pitchFamily="66" charset="0"/>
              </a:rPr>
              <a:t>Short-Term)</a:t>
            </a:r>
          </a:p>
        </p:txBody>
      </p:sp>
      <p:sp>
        <p:nvSpPr>
          <p:cNvPr id="420867" name="Subtitle 2"/>
          <p:cNvSpPr>
            <a:spLocks noGrp="1"/>
          </p:cNvSpPr>
          <p:nvPr>
            <p:ph type="subTitle" idx="1"/>
          </p:nvPr>
        </p:nvSpPr>
        <p:spPr>
          <a:xfrm>
            <a:off x="1600200" y="2743200"/>
            <a:ext cx="5791200" cy="2895600"/>
          </a:xfrm>
        </p:spPr>
        <p:txBody>
          <a:bodyPr/>
          <a:lstStyle/>
          <a:p>
            <a:pPr algn="l"/>
            <a:r>
              <a:rPr lang="en-US" altLang="en-US" dirty="0" smtClean="0">
                <a:latin typeface="Comic Sans MS" pitchFamily="66" charset="0"/>
              </a:rPr>
              <a:t>		Divorce</a:t>
            </a:r>
          </a:p>
          <a:p>
            <a:pPr algn="l"/>
            <a:r>
              <a:rPr lang="en-US" altLang="en-US" dirty="0" smtClean="0">
                <a:latin typeface="Comic Sans MS" pitchFamily="66" charset="0"/>
              </a:rPr>
              <a:t>		Death</a:t>
            </a:r>
          </a:p>
          <a:p>
            <a:pPr algn="l"/>
            <a:r>
              <a:rPr lang="en-US" altLang="en-US" dirty="0" smtClean="0">
                <a:latin typeface="Comic Sans MS" pitchFamily="66" charset="0"/>
              </a:rPr>
              <a:t>		Relocation</a:t>
            </a:r>
          </a:p>
          <a:p>
            <a:pPr algn="l"/>
            <a:r>
              <a:rPr lang="en-US" altLang="en-US" dirty="0" smtClean="0">
                <a:latin typeface="Comic Sans MS" pitchFamily="66" charset="0"/>
              </a:rPr>
              <a:t>		Military Service</a:t>
            </a:r>
          </a:p>
          <a:p>
            <a:pPr algn="l"/>
            <a:r>
              <a:rPr lang="en-US" altLang="en-US" dirty="0" smtClean="0">
                <a:latin typeface="Comic Sans MS" pitchFamily="66" charset="0"/>
              </a:rPr>
              <a:t>		Job Loss</a:t>
            </a:r>
          </a:p>
        </p:txBody>
      </p:sp>
      <p:pic>
        <p:nvPicPr>
          <p:cNvPr id="420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667000"/>
            <a:ext cx="2490788"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242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456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Title 3"/>
          <p:cNvSpPr>
            <a:spLocks noGrp="1"/>
          </p:cNvSpPr>
          <p:nvPr>
            <p:ph type="title"/>
          </p:nvPr>
        </p:nvSpPr>
        <p:spPr>
          <a:xfrm>
            <a:off x="1371600" y="762000"/>
            <a:ext cx="7467600" cy="1371600"/>
          </a:xfrm>
        </p:spPr>
        <p:txBody>
          <a:bodyPr/>
          <a:lstStyle/>
          <a:p>
            <a:pPr algn="ctr"/>
            <a:r>
              <a:rPr lang="en-US" altLang="en-US" b="1" smtClean="0">
                <a:solidFill>
                  <a:srgbClr val="333399"/>
                </a:solidFill>
                <a:latin typeface="Comic Sans MS" pitchFamily="66" charset="0"/>
              </a:rPr>
              <a:t>UNDERSOCIALIZED</a:t>
            </a:r>
          </a:p>
        </p:txBody>
      </p:sp>
      <p:sp>
        <p:nvSpPr>
          <p:cNvPr id="6" name="Content Placeholder 5"/>
          <p:cNvSpPr>
            <a:spLocks noGrp="1"/>
          </p:cNvSpPr>
          <p:nvPr>
            <p:ph idx="1"/>
          </p:nvPr>
        </p:nvSpPr>
        <p:spPr>
          <a:xfrm>
            <a:off x="457200" y="1828800"/>
            <a:ext cx="8229600" cy="4038600"/>
          </a:xfrm>
        </p:spPr>
        <p:txBody>
          <a:bodyPr/>
          <a:lstStyle/>
          <a:p>
            <a:pPr>
              <a:defRPr/>
            </a:pPr>
            <a:r>
              <a:rPr lang="en-US" sz="2800" dirty="0">
                <a:solidFill>
                  <a:srgbClr val="333399"/>
                </a:solidFill>
                <a:latin typeface="Comic Sans MS" pitchFamily="66" charset="0"/>
              </a:rPr>
              <a:t>WE ASSUME ALL </a:t>
            </a:r>
            <a:r>
              <a:rPr lang="en-US" sz="2800" dirty="0" smtClean="0">
                <a:solidFill>
                  <a:srgbClr val="333399"/>
                </a:solidFill>
                <a:latin typeface="Comic Sans MS" pitchFamily="66" charset="0"/>
              </a:rPr>
              <a:t>STUDENTS ARE  PREPARED </a:t>
            </a:r>
            <a:r>
              <a:rPr lang="en-US" sz="2800" dirty="0">
                <a:solidFill>
                  <a:srgbClr val="333399"/>
                </a:solidFill>
                <a:latin typeface="Comic Sans MS" pitchFamily="66" charset="0"/>
              </a:rPr>
              <a:t>FOR SCHOOL</a:t>
            </a:r>
            <a:endParaRPr lang="en-US" sz="2800" dirty="0" smtClean="0"/>
          </a:p>
          <a:p>
            <a:pPr>
              <a:defRPr/>
            </a:pPr>
            <a:endParaRPr lang="en-US" dirty="0"/>
          </a:p>
          <a:p>
            <a:pPr>
              <a:defRPr/>
            </a:pPr>
            <a:endParaRPr lang="en-US" dirty="0" smtClean="0"/>
          </a:p>
          <a:p>
            <a:pPr>
              <a:defRPr/>
            </a:pPr>
            <a:endParaRPr lang="en-US" dirty="0"/>
          </a:p>
          <a:p>
            <a:pPr marL="0" indent="0">
              <a:buFontTx/>
              <a:buNone/>
              <a:defRPr/>
            </a:pPr>
            <a:r>
              <a:rPr lang="en-US" dirty="0"/>
              <a:t> </a:t>
            </a:r>
            <a:r>
              <a:rPr lang="en-US" dirty="0" smtClean="0"/>
              <a:t>     </a:t>
            </a:r>
          </a:p>
          <a:p>
            <a:pPr marL="0" indent="0">
              <a:buFontTx/>
              <a:buNone/>
              <a:defRPr/>
            </a:pPr>
            <a:r>
              <a:rPr lang="en-US" b="1" dirty="0">
                <a:solidFill>
                  <a:srgbClr val="333399"/>
                </a:solidFill>
                <a:latin typeface="Comic Sans MS" pitchFamily="66" charset="0"/>
              </a:rPr>
              <a:t>	</a:t>
            </a:r>
            <a:r>
              <a:rPr lang="en-US" b="1" dirty="0" smtClean="0">
                <a:solidFill>
                  <a:srgbClr val="333399"/>
                </a:solidFill>
                <a:latin typeface="Comic Sans MS" pitchFamily="66" charset="0"/>
              </a:rPr>
              <a:t>ARE THEY?</a:t>
            </a:r>
            <a:endParaRPr lang="en-US" b="1" dirty="0">
              <a:latin typeface="Comic Sans MS" pitchFamily="66" charset="0"/>
            </a:endParaRPr>
          </a:p>
        </p:txBody>
      </p:sp>
      <p:pic>
        <p:nvPicPr>
          <p:cNvPr id="4218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3089275"/>
            <a:ext cx="22796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18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613" y="2819400"/>
            <a:ext cx="19970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189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79750"/>
            <a:ext cx="18129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189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516438"/>
            <a:ext cx="262096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374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Title 1"/>
          <p:cNvSpPr>
            <a:spLocks noGrp="1"/>
          </p:cNvSpPr>
          <p:nvPr>
            <p:ph type="ctrTitle"/>
          </p:nvPr>
        </p:nvSpPr>
        <p:spPr>
          <a:xfrm>
            <a:off x="1295400" y="990600"/>
            <a:ext cx="7162800" cy="914400"/>
          </a:xfrm>
        </p:spPr>
        <p:txBody>
          <a:bodyPr anchor="t"/>
          <a:lstStyle/>
          <a:p>
            <a:pPr algn="ctr"/>
            <a:r>
              <a:rPr lang="en-US" altLang="en-US" sz="3600" smtClean="0">
                <a:solidFill>
                  <a:srgbClr val="333399"/>
                </a:solidFill>
                <a:latin typeface="Comic Sans MS" pitchFamily="66" charset="0"/>
              </a:rPr>
              <a:t>PSYCHOPATHS/SOCIOPATHS</a:t>
            </a:r>
            <a:r>
              <a:rPr lang="en-US" altLang="en-US" sz="4000" smtClean="0">
                <a:solidFill>
                  <a:srgbClr val="333399"/>
                </a:solidFill>
                <a:latin typeface="Comic Sans MS" pitchFamily="66" charset="0"/>
              </a:rPr>
              <a:t> </a:t>
            </a:r>
            <a:r>
              <a:rPr lang="en-US" altLang="en-US" sz="4800" smtClean="0">
                <a:solidFill>
                  <a:srgbClr val="333399"/>
                </a:solidFill>
                <a:latin typeface="Comic Sans MS" pitchFamily="66" charset="0"/>
              </a:rPr>
              <a:t/>
            </a:r>
            <a:br>
              <a:rPr lang="en-US" altLang="en-US" sz="4800" smtClean="0">
                <a:solidFill>
                  <a:srgbClr val="333399"/>
                </a:solidFill>
                <a:latin typeface="Comic Sans MS" pitchFamily="66" charset="0"/>
              </a:rPr>
            </a:br>
            <a:endParaRPr lang="en-US" altLang="en-US" sz="3600" smtClean="0">
              <a:solidFill>
                <a:srgbClr val="333399"/>
              </a:solidFill>
              <a:latin typeface="Comic Sans MS" pitchFamily="66" charset="0"/>
            </a:endParaRPr>
          </a:p>
        </p:txBody>
      </p:sp>
      <p:sp>
        <p:nvSpPr>
          <p:cNvPr id="422915" name="Subtitle 2"/>
          <p:cNvSpPr>
            <a:spLocks noGrp="1"/>
          </p:cNvSpPr>
          <p:nvPr>
            <p:ph type="subTitle" idx="1"/>
          </p:nvPr>
        </p:nvSpPr>
        <p:spPr>
          <a:xfrm>
            <a:off x="1600200" y="2743200"/>
            <a:ext cx="5791200" cy="2895600"/>
          </a:xfrm>
        </p:spPr>
        <p:txBody>
          <a:bodyPr/>
          <a:lstStyle/>
          <a:p>
            <a:pPr algn="l"/>
            <a:endParaRPr lang="en-US" altLang="en-US" smtClean="0">
              <a:latin typeface="Comic Sans MS" pitchFamily="66" charset="0"/>
            </a:endParaRPr>
          </a:p>
        </p:txBody>
      </p:sp>
      <p:pic>
        <p:nvPicPr>
          <p:cNvPr id="422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268" y="1986822"/>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29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22475"/>
            <a:ext cx="22860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29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613275"/>
            <a:ext cx="1809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29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322428"/>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29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6475" y="2133600"/>
            <a:ext cx="23241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3931189"/>
            <a:ext cx="2857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75" y="4035963"/>
            <a:ext cx="29813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0570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itle 3"/>
          <p:cNvSpPr>
            <a:spLocks noGrp="1"/>
          </p:cNvSpPr>
          <p:nvPr>
            <p:ph type="ctrTitle"/>
          </p:nvPr>
        </p:nvSpPr>
        <p:spPr>
          <a:xfrm>
            <a:off x="685800" y="914400"/>
            <a:ext cx="7772400" cy="1066800"/>
          </a:xfrm>
        </p:spPr>
        <p:txBody>
          <a:bodyPr/>
          <a:lstStyle/>
          <a:p>
            <a:pPr algn="ctr"/>
            <a:r>
              <a:rPr lang="en-US" altLang="en-US" sz="4800" b="1" dirty="0" smtClean="0">
                <a:solidFill>
                  <a:srgbClr val="333399"/>
                </a:solidFill>
                <a:latin typeface="Comic Sans MS" pitchFamily="66" charset="0"/>
              </a:rPr>
              <a:t>THE MENTALLY  ILL</a:t>
            </a:r>
            <a:endParaRPr lang="en-US" altLang="en-US" sz="4800" b="1" dirty="0" smtClean="0">
              <a:solidFill>
                <a:srgbClr val="333399"/>
              </a:solidFill>
              <a:latin typeface="Comic Sans MS" pitchFamily="66" charset="0"/>
            </a:endParaRPr>
          </a:p>
        </p:txBody>
      </p:sp>
      <p:sp>
        <p:nvSpPr>
          <p:cNvPr id="423939" name="Subtitle 4"/>
          <p:cNvSpPr>
            <a:spLocks noGrp="1"/>
          </p:cNvSpPr>
          <p:nvPr>
            <p:ph type="subTitle" idx="1"/>
          </p:nvPr>
        </p:nvSpPr>
        <p:spPr>
          <a:xfrm>
            <a:off x="1371600" y="2514600"/>
            <a:ext cx="6400800" cy="3124200"/>
          </a:xfrm>
        </p:spPr>
        <p:txBody>
          <a:bodyPr/>
          <a:lstStyle/>
          <a:p>
            <a:endParaRPr lang="en-US" altLang="en-US" smtClean="0"/>
          </a:p>
        </p:txBody>
      </p:sp>
      <p:pic>
        <p:nvPicPr>
          <p:cNvPr id="423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971800"/>
            <a:ext cx="3309938"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39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01913"/>
            <a:ext cx="2286000" cy="327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6324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1371600" y="457200"/>
            <a:ext cx="7467600" cy="838200"/>
          </a:xfrm>
        </p:spPr>
        <p:txBody>
          <a:bodyPr/>
          <a:lstStyle/>
          <a:p>
            <a:pPr algn="ctr" eaLnBrk="1" hangingPunct="1"/>
            <a:r>
              <a:rPr lang="en-US" altLang="en-US" b="1" smtClean="0">
                <a:solidFill>
                  <a:srgbClr val="3333CC"/>
                </a:solidFill>
                <a:latin typeface="Calibri" pitchFamily="34" charset="0"/>
              </a:rPr>
              <a:t>Children’s Mental Health</a:t>
            </a:r>
          </a:p>
        </p:txBody>
      </p:sp>
      <p:sp>
        <p:nvSpPr>
          <p:cNvPr id="424963" name="Rectangle 3"/>
          <p:cNvSpPr>
            <a:spLocks noGrp="1" noChangeArrowheads="1"/>
          </p:cNvSpPr>
          <p:nvPr>
            <p:ph type="body" idx="1"/>
          </p:nvPr>
        </p:nvSpPr>
        <p:spPr>
          <a:xfrm>
            <a:off x="762000" y="1676400"/>
            <a:ext cx="7848600" cy="4267200"/>
          </a:xfrm>
        </p:spPr>
        <p:txBody>
          <a:bodyPr/>
          <a:lstStyle/>
          <a:p>
            <a:pPr eaLnBrk="1" hangingPunct="1">
              <a:lnSpc>
                <a:spcPct val="80000"/>
              </a:lnSpc>
            </a:pPr>
            <a:r>
              <a:rPr lang="en-US" altLang="en-US" sz="2000" b="1" smtClean="0">
                <a:solidFill>
                  <a:srgbClr val="3333CC"/>
                </a:solidFill>
              </a:rPr>
              <a:t>20%--</a:t>
            </a:r>
            <a:r>
              <a:rPr lang="en-US" altLang="en-US" sz="2000" smtClean="0">
                <a:solidFill>
                  <a:srgbClr val="3333CC"/>
                </a:solidFill>
              </a:rPr>
              <a:t>k-12 who</a:t>
            </a:r>
            <a:r>
              <a:rPr lang="en-US" altLang="en-US" sz="2000" b="1" smtClean="0">
                <a:solidFill>
                  <a:srgbClr val="3333CC"/>
                </a:solidFill>
              </a:rPr>
              <a:t> </a:t>
            </a:r>
            <a:r>
              <a:rPr lang="en-US" altLang="en-US" sz="2000" smtClean="0">
                <a:solidFill>
                  <a:srgbClr val="3333CC"/>
                </a:solidFill>
              </a:rPr>
              <a:t>meet diagnostic criteria for mental illness.</a:t>
            </a:r>
            <a:endParaRPr lang="en-US" altLang="en-US" sz="2000" b="1" smtClean="0">
              <a:solidFill>
                <a:srgbClr val="3333CC"/>
              </a:solidFill>
            </a:endParaRPr>
          </a:p>
          <a:p>
            <a:pPr eaLnBrk="1" hangingPunct="1">
              <a:lnSpc>
                <a:spcPct val="80000"/>
              </a:lnSpc>
            </a:pPr>
            <a:endParaRPr lang="en-US" altLang="en-US" sz="2000" b="1" smtClean="0">
              <a:solidFill>
                <a:srgbClr val="3333CC"/>
              </a:solidFill>
            </a:endParaRPr>
          </a:p>
          <a:p>
            <a:pPr eaLnBrk="1" hangingPunct="1">
              <a:lnSpc>
                <a:spcPct val="80000"/>
              </a:lnSpc>
            </a:pPr>
            <a:r>
              <a:rPr lang="en-US" altLang="en-US" sz="2000" b="1" smtClean="0">
                <a:solidFill>
                  <a:srgbClr val="3333CC"/>
                </a:solidFill>
              </a:rPr>
              <a:t>5,000,000</a:t>
            </a:r>
            <a:r>
              <a:rPr lang="en-US" altLang="en-US" sz="2000" smtClean="0">
                <a:solidFill>
                  <a:srgbClr val="3333CC"/>
                </a:solidFill>
              </a:rPr>
              <a:t>--children and adolescents in the U.S. suffer from a serious mental disorder that causes significant </a:t>
            </a:r>
            <a:r>
              <a:rPr lang="en-US" altLang="en-US" sz="2000" u="sng" smtClean="0">
                <a:solidFill>
                  <a:srgbClr val="3333CC"/>
                </a:solidFill>
              </a:rPr>
              <a:t>functional impairments</a:t>
            </a:r>
            <a:r>
              <a:rPr lang="en-US" altLang="en-US" sz="2000" smtClean="0">
                <a:solidFill>
                  <a:srgbClr val="3333CC"/>
                </a:solidFill>
              </a:rPr>
              <a:t> at home, at school, and with peers.  </a:t>
            </a:r>
          </a:p>
          <a:p>
            <a:pPr eaLnBrk="1" hangingPunct="1">
              <a:lnSpc>
                <a:spcPct val="80000"/>
              </a:lnSpc>
              <a:buFontTx/>
              <a:buNone/>
            </a:pPr>
            <a:endParaRPr lang="en-US" altLang="en-US" sz="2000" smtClean="0">
              <a:solidFill>
                <a:srgbClr val="3333CC"/>
              </a:solidFill>
            </a:endParaRPr>
          </a:p>
          <a:p>
            <a:pPr eaLnBrk="1" hangingPunct="1">
              <a:lnSpc>
                <a:spcPct val="80000"/>
              </a:lnSpc>
            </a:pPr>
            <a:r>
              <a:rPr lang="en-US" altLang="en-US" sz="2000" b="1" smtClean="0">
                <a:solidFill>
                  <a:srgbClr val="3333CC"/>
                </a:solidFill>
              </a:rPr>
              <a:t>80% -- </a:t>
            </a:r>
            <a:r>
              <a:rPr lang="en-US" altLang="en-US" sz="2000" smtClean="0">
                <a:solidFill>
                  <a:srgbClr val="3333CC"/>
                </a:solidFill>
              </a:rPr>
              <a:t>fail to be identified and to receive treatment</a:t>
            </a:r>
          </a:p>
          <a:p>
            <a:pPr eaLnBrk="1" hangingPunct="1">
              <a:lnSpc>
                <a:spcPct val="80000"/>
              </a:lnSpc>
            </a:pPr>
            <a:endParaRPr lang="en-US" altLang="en-US" sz="2000" smtClean="0">
              <a:solidFill>
                <a:srgbClr val="3333CC"/>
              </a:solidFill>
            </a:endParaRPr>
          </a:p>
          <a:p>
            <a:pPr eaLnBrk="1" hangingPunct="1">
              <a:lnSpc>
                <a:spcPct val="80000"/>
              </a:lnSpc>
            </a:pPr>
            <a:r>
              <a:rPr lang="en-US" altLang="en-US" sz="2000" b="1" smtClean="0">
                <a:solidFill>
                  <a:srgbClr val="3333CC"/>
                </a:solidFill>
              </a:rPr>
              <a:t>6 – 8 years </a:t>
            </a:r>
            <a:r>
              <a:rPr lang="en-US" altLang="en-US" sz="2000" smtClean="0">
                <a:solidFill>
                  <a:srgbClr val="3333CC"/>
                </a:solidFill>
              </a:rPr>
              <a:t>– from onset to treatment for mood disorders (8.38 years for BPD)</a:t>
            </a:r>
          </a:p>
          <a:p>
            <a:pPr eaLnBrk="1" hangingPunct="1">
              <a:lnSpc>
                <a:spcPct val="80000"/>
              </a:lnSpc>
            </a:pPr>
            <a:endParaRPr lang="en-US" altLang="en-US" sz="2000" smtClean="0">
              <a:solidFill>
                <a:srgbClr val="3333CC"/>
              </a:solidFill>
            </a:endParaRPr>
          </a:p>
          <a:p>
            <a:pPr eaLnBrk="1" hangingPunct="1">
              <a:lnSpc>
                <a:spcPct val="80000"/>
              </a:lnSpc>
            </a:pPr>
            <a:r>
              <a:rPr lang="en-US" altLang="en-US" sz="2000" b="1" smtClean="0">
                <a:solidFill>
                  <a:srgbClr val="3333CC"/>
                </a:solidFill>
              </a:rPr>
              <a:t>9 -23 years </a:t>
            </a:r>
            <a:r>
              <a:rPr lang="en-US" altLang="en-US" sz="2000" smtClean="0">
                <a:solidFill>
                  <a:srgbClr val="3333CC"/>
                </a:solidFill>
              </a:rPr>
              <a:t>– from onset to treatment for anxiety disorders</a:t>
            </a:r>
            <a:endParaRPr lang="en-US" altLang="en-US" sz="2000" b="1" smtClean="0">
              <a:solidFill>
                <a:srgbClr val="3333CC"/>
              </a:solidFill>
            </a:endParaRPr>
          </a:p>
          <a:p>
            <a:pPr eaLnBrk="1" hangingPunct="1">
              <a:lnSpc>
                <a:spcPct val="80000"/>
              </a:lnSpc>
            </a:pPr>
            <a:endParaRPr lang="en-US" altLang="en-US" sz="2000" smtClean="0">
              <a:solidFill>
                <a:srgbClr val="3333CC"/>
              </a:solidFill>
            </a:endParaRPr>
          </a:p>
          <a:p>
            <a:pPr eaLnBrk="1" hangingPunct="1">
              <a:lnSpc>
                <a:spcPct val="80000"/>
              </a:lnSpc>
              <a:buFontTx/>
              <a:buNone/>
            </a:pPr>
            <a:endParaRPr lang="en-US" altLang="en-US" sz="2000" smtClean="0">
              <a:solidFill>
                <a:srgbClr val="010157"/>
              </a:solidFill>
            </a:endParaRPr>
          </a:p>
          <a:p>
            <a:pPr algn="ctr" eaLnBrk="1" hangingPunct="1">
              <a:lnSpc>
                <a:spcPct val="80000"/>
              </a:lnSpc>
              <a:buFontTx/>
              <a:buNone/>
            </a:pPr>
            <a:r>
              <a:rPr lang="en-US" altLang="en-US" sz="1400" smtClean="0">
                <a:solidFill>
                  <a:srgbClr val="010157"/>
                </a:solidFill>
              </a:rPr>
              <a:t>Information obtained from National Alliance on Mental Illness web site Aug. 2007</a:t>
            </a:r>
          </a:p>
          <a:p>
            <a:pPr eaLnBrk="1" hangingPunct="1">
              <a:lnSpc>
                <a:spcPct val="80000"/>
              </a:lnSpc>
            </a:pPr>
            <a:endParaRPr lang="en-US" altLang="en-US" sz="1400" smtClean="0">
              <a:solidFill>
                <a:srgbClr val="010157"/>
              </a:solidFill>
            </a:endParaRPr>
          </a:p>
          <a:p>
            <a:pPr eaLnBrk="1" hangingPunct="1">
              <a:lnSpc>
                <a:spcPct val="80000"/>
              </a:lnSpc>
            </a:pPr>
            <a:endParaRPr lang="en-US" altLang="en-US" sz="2000" smtClean="0"/>
          </a:p>
        </p:txBody>
      </p:sp>
    </p:spTree>
    <p:extLst>
      <p:ext uri="{BB962C8B-B14F-4D97-AF65-F5344CB8AC3E}">
        <p14:creationId xmlns:p14="http://schemas.microsoft.com/office/powerpoint/2010/main" val="13503907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Title 3"/>
          <p:cNvSpPr>
            <a:spLocks noGrp="1"/>
          </p:cNvSpPr>
          <p:nvPr>
            <p:ph type="ctrTitle"/>
          </p:nvPr>
        </p:nvSpPr>
        <p:spPr>
          <a:xfrm>
            <a:off x="1524000" y="685800"/>
            <a:ext cx="6934200" cy="1752600"/>
          </a:xfrm>
        </p:spPr>
        <p:txBody>
          <a:bodyPr/>
          <a:lstStyle/>
          <a:p>
            <a:pPr algn="ctr"/>
            <a:r>
              <a:rPr lang="en-US" altLang="en-US" b="1" dirty="0" smtClean="0">
                <a:solidFill>
                  <a:srgbClr val="0070C0"/>
                </a:solidFill>
                <a:latin typeface="Comic Sans MS" pitchFamily="66" charset="0"/>
              </a:rPr>
              <a:t>How Do Schools Respond to Emigrants’ Behavior?</a:t>
            </a:r>
          </a:p>
        </p:txBody>
      </p:sp>
      <p:sp>
        <p:nvSpPr>
          <p:cNvPr id="425987" name="Subtitle 4"/>
          <p:cNvSpPr>
            <a:spLocks noGrp="1"/>
          </p:cNvSpPr>
          <p:nvPr>
            <p:ph type="subTitle" idx="1"/>
          </p:nvPr>
        </p:nvSpPr>
        <p:spPr>
          <a:xfrm>
            <a:off x="1066800" y="2514600"/>
            <a:ext cx="7696200" cy="3657600"/>
          </a:xfrm>
        </p:spPr>
        <p:txBody>
          <a:bodyPr/>
          <a:lstStyle/>
          <a:p>
            <a:pPr algn="l"/>
            <a:r>
              <a:rPr lang="en-US" altLang="en-US" sz="2800" smtClean="0">
                <a:solidFill>
                  <a:srgbClr val="333399"/>
                </a:solidFill>
                <a:latin typeface="Comic Sans MS" pitchFamily="66" charset="0"/>
              </a:rPr>
              <a:t>Zero Tolerance Policies</a:t>
            </a:r>
          </a:p>
          <a:p>
            <a:pPr algn="l"/>
            <a:r>
              <a:rPr lang="en-US" altLang="en-US" sz="2800" smtClean="0">
                <a:solidFill>
                  <a:srgbClr val="333399"/>
                </a:solidFill>
                <a:latin typeface="Comic Sans MS" pitchFamily="66" charset="0"/>
              </a:rPr>
              <a:t>Suspension</a:t>
            </a:r>
          </a:p>
          <a:p>
            <a:pPr algn="l"/>
            <a:r>
              <a:rPr lang="en-US" altLang="en-US" sz="2800" smtClean="0">
                <a:solidFill>
                  <a:srgbClr val="333399"/>
                </a:solidFill>
                <a:latin typeface="Comic Sans MS" pitchFamily="66" charset="0"/>
              </a:rPr>
              <a:t>Expulsion</a:t>
            </a:r>
          </a:p>
          <a:p>
            <a:pPr algn="l"/>
            <a:r>
              <a:rPr lang="en-US" altLang="en-US" sz="2800" smtClean="0">
                <a:solidFill>
                  <a:srgbClr val="333399"/>
                </a:solidFill>
                <a:latin typeface="Comic Sans MS" pitchFamily="66" charset="0"/>
              </a:rPr>
              <a:t>Police Presence</a:t>
            </a:r>
          </a:p>
          <a:p>
            <a:pPr algn="l"/>
            <a:r>
              <a:rPr lang="en-US" altLang="en-US" sz="2800" smtClean="0">
                <a:solidFill>
                  <a:srgbClr val="333399"/>
                </a:solidFill>
                <a:latin typeface="Comic Sans MS" pitchFamily="66" charset="0"/>
              </a:rPr>
              <a:t>Alternative Education</a:t>
            </a:r>
          </a:p>
          <a:p>
            <a:pPr algn="l"/>
            <a:r>
              <a:rPr lang="en-US" altLang="en-US" sz="2800" b="1" smtClean="0">
                <a:solidFill>
                  <a:srgbClr val="00B050"/>
                </a:solidFill>
                <a:latin typeface="Comic Sans MS" pitchFamily="66" charset="0"/>
              </a:rPr>
              <a:t>Are These Evidence-Based Interventions?</a:t>
            </a:r>
          </a:p>
          <a:p>
            <a:pPr algn="l"/>
            <a:endParaRPr lang="en-US" altLang="en-US" smtClean="0">
              <a:latin typeface="Comic Sans MS" pitchFamily="66" charset="0"/>
            </a:endParaRPr>
          </a:p>
          <a:p>
            <a:pPr algn="l"/>
            <a:endParaRPr lang="en-US" altLang="en-US" smtClean="0">
              <a:latin typeface="Comic Sans MS" pitchFamily="66" charset="0"/>
            </a:endParaRPr>
          </a:p>
          <a:p>
            <a:pPr algn="l"/>
            <a:endParaRPr lang="en-US" altLang="en-US" smtClean="0"/>
          </a:p>
        </p:txBody>
      </p:sp>
    </p:spTree>
    <p:extLst>
      <p:ext uri="{BB962C8B-B14F-4D97-AF65-F5344CB8AC3E}">
        <p14:creationId xmlns:p14="http://schemas.microsoft.com/office/powerpoint/2010/main" val="1521752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itle 3"/>
          <p:cNvSpPr>
            <a:spLocks noGrp="1"/>
          </p:cNvSpPr>
          <p:nvPr>
            <p:ph type="ctrTitle"/>
          </p:nvPr>
        </p:nvSpPr>
        <p:spPr>
          <a:xfrm>
            <a:off x="1676400" y="457200"/>
            <a:ext cx="6781800" cy="990600"/>
          </a:xfrm>
        </p:spPr>
        <p:txBody>
          <a:bodyPr/>
          <a:lstStyle/>
          <a:p>
            <a:pPr algn="ctr"/>
            <a:r>
              <a:rPr lang="en-US" altLang="en-US" sz="3600" b="1" dirty="0" smtClean="0">
                <a:solidFill>
                  <a:srgbClr val="6600FF"/>
                </a:solidFill>
                <a:latin typeface="Comic Sans MS" pitchFamily="66" charset="0"/>
              </a:rPr>
              <a:t>SAME BEHAVIOR</a:t>
            </a:r>
            <a:br>
              <a:rPr lang="en-US" altLang="en-US" sz="3600" b="1" dirty="0" smtClean="0">
                <a:solidFill>
                  <a:srgbClr val="6600FF"/>
                </a:solidFill>
                <a:latin typeface="Comic Sans MS" pitchFamily="66" charset="0"/>
              </a:rPr>
            </a:br>
            <a:r>
              <a:rPr lang="en-US" altLang="en-US" sz="3600" b="1" dirty="0" smtClean="0">
                <a:solidFill>
                  <a:srgbClr val="6600FF"/>
                </a:solidFill>
                <a:latin typeface="Comic Sans MS" pitchFamily="66" charset="0"/>
              </a:rPr>
              <a:t>DIFFERENT EXPLANATION</a:t>
            </a:r>
            <a:endParaRPr lang="en-US" altLang="en-US" sz="3600" b="1" dirty="0" smtClean="0">
              <a:solidFill>
                <a:srgbClr val="6600FF"/>
              </a:solidFill>
              <a:latin typeface="Comic Sans MS" pitchFamily="66" charset="0"/>
            </a:endParaRPr>
          </a:p>
        </p:txBody>
      </p:sp>
      <p:sp>
        <p:nvSpPr>
          <p:cNvPr id="434179" name="Subtitle 4"/>
          <p:cNvSpPr>
            <a:spLocks noGrp="1"/>
          </p:cNvSpPr>
          <p:nvPr>
            <p:ph type="subTitle" idx="1"/>
          </p:nvPr>
        </p:nvSpPr>
        <p:spPr>
          <a:xfrm>
            <a:off x="1447800" y="1828800"/>
            <a:ext cx="7086600" cy="4572000"/>
          </a:xfrm>
        </p:spPr>
        <p:txBody>
          <a:bodyPr/>
          <a:lstStyle/>
          <a:p>
            <a:pPr algn="l"/>
            <a:r>
              <a:rPr lang="en-US" altLang="en-US" sz="2400" dirty="0" smtClean="0">
                <a:solidFill>
                  <a:srgbClr val="6600FF"/>
                </a:solidFill>
                <a:latin typeface="Comic Sans MS" pitchFamily="66" charset="0"/>
              </a:rPr>
              <a:t>Disruptive Behavior Disorders</a:t>
            </a:r>
          </a:p>
          <a:p>
            <a:pPr algn="l"/>
            <a:r>
              <a:rPr lang="en-US" altLang="en-US" sz="2400" dirty="0" smtClean="0">
                <a:solidFill>
                  <a:srgbClr val="6600FF"/>
                </a:solidFill>
                <a:latin typeface="Comic Sans MS" pitchFamily="66" charset="0"/>
              </a:rPr>
              <a:t>Autism Spectrum Disorders</a:t>
            </a:r>
          </a:p>
          <a:p>
            <a:pPr algn="l"/>
            <a:r>
              <a:rPr lang="en-US" altLang="en-US" sz="2400" dirty="0" smtClean="0">
                <a:solidFill>
                  <a:srgbClr val="6600FF"/>
                </a:solidFill>
                <a:latin typeface="Comic Sans MS" pitchFamily="66" charset="0"/>
              </a:rPr>
              <a:t>Anxiety Disorders</a:t>
            </a:r>
          </a:p>
          <a:p>
            <a:pPr algn="l"/>
            <a:r>
              <a:rPr lang="en-US" altLang="en-US" sz="2400" dirty="0" smtClean="0">
                <a:solidFill>
                  <a:srgbClr val="6600FF"/>
                </a:solidFill>
                <a:latin typeface="Comic Sans MS" pitchFamily="66" charset="0"/>
              </a:rPr>
              <a:t>Mood Disorders</a:t>
            </a:r>
          </a:p>
          <a:p>
            <a:pPr algn="l"/>
            <a:r>
              <a:rPr lang="en-US" altLang="en-US" sz="2400" dirty="0" smtClean="0">
                <a:solidFill>
                  <a:srgbClr val="6600FF"/>
                </a:solidFill>
                <a:latin typeface="Comic Sans MS" pitchFamily="66" charset="0"/>
              </a:rPr>
              <a:t>Psychotic Disorders </a:t>
            </a:r>
          </a:p>
          <a:p>
            <a:pPr algn="l"/>
            <a:r>
              <a:rPr lang="en-US" altLang="en-US" sz="2400" dirty="0" smtClean="0">
                <a:solidFill>
                  <a:srgbClr val="6600FF"/>
                </a:solidFill>
                <a:latin typeface="Comic Sans MS" pitchFamily="66" charset="0"/>
              </a:rPr>
              <a:t>Adjustment &amp; Attachment Disorders</a:t>
            </a:r>
          </a:p>
          <a:p>
            <a:pPr algn="l"/>
            <a:r>
              <a:rPr lang="en-US" altLang="en-US" sz="2400" dirty="0" smtClean="0">
                <a:solidFill>
                  <a:srgbClr val="6600FF"/>
                </a:solidFill>
                <a:latin typeface="Comic Sans MS" pitchFamily="66" charset="0"/>
              </a:rPr>
              <a:t>Post Traumatic Stress Disorder</a:t>
            </a:r>
          </a:p>
          <a:p>
            <a:pPr algn="l"/>
            <a:r>
              <a:rPr lang="en-US" altLang="en-US" sz="2400" dirty="0" smtClean="0">
                <a:solidFill>
                  <a:srgbClr val="6600FF"/>
                </a:solidFill>
                <a:latin typeface="Comic Sans MS" pitchFamily="66" charset="0"/>
              </a:rPr>
              <a:t>Abuse and Neglect</a:t>
            </a:r>
          </a:p>
          <a:p>
            <a:pPr algn="l"/>
            <a:r>
              <a:rPr lang="en-US" altLang="en-US" sz="2400" dirty="0" smtClean="0">
                <a:solidFill>
                  <a:srgbClr val="6600FF"/>
                </a:solidFill>
                <a:latin typeface="Comic Sans MS" pitchFamily="66" charset="0"/>
              </a:rPr>
              <a:t>Substance Abuse Disorders</a:t>
            </a:r>
          </a:p>
          <a:p>
            <a:pPr algn="l"/>
            <a:endParaRPr lang="en-US" altLang="en-US" sz="2400" dirty="0" smtClean="0">
              <a:solidFill>
                <a:srgbClr val="6600FF"/>
              </a:solidFill>
              <a:latin typeface="Comic Sans MS" pitchFamily="66"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600200"/>
            <a:ext cx="212953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419600"/>
            <a:ext cx="26289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2791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title"/>
          </p:nvPr>
        </p:nvSpPr>
        <p:spPr>
          <a:xfrm>
            <a:off x="1752600" y="304800"/>
            <a:ext cx="7086600" cy="1447800"/>
          </a:xfrm>
        </p:spPr>
        <p:txBody>
          <a:bodyPr/>
          <a:lstStyle/>
          <a:p>
            <a:pPr algn="ctr"/>
            <a:r>
              <a:rPr lang="en-US" altLang="en-US" sz="5400" b="1" dirty="0" smtClean="0">
                <a:solidFill>
                  <a:srgbClr val="7030A0"/>
                </a:solidFill>
                <a:latin typeface="Comic Sans MS" pitchFamily="66" charset="0"/>
              </a:rPr>
              <a:t>What Defines Them?</a:t>
            </a:r>
          </a:p>
        </p:txBody>
      </p:sp>
      <p:sp>
        <p:nvSpPr>
          <p:cNvPr id="393219" name="Content Placeholder 2"/>
          <p:cNvSpPr>
            <a:spLocks noGrp="1"/>
          </p:cNvSpPr>
          <p:nvPr>
            <p:ph idx="1"/>
          </p:nvPr>
        </p:nvSpPr>
        <p:spPr>
          <a:xfrm>
            <a:off x="987425" y="1905000"/>
            <a:ext cx="7696200" cy="3876674"/>
          </a:xfrm>
        </p:spPr>
        <p:txBody>
          <a:bodyPr/>
          <a:lstStyle/>
          <a:p>
            <a:pPr marL="0" indent="0">
              <a:buFontTx/>
              <a:buNone/>
            </a:pPr>
            <a:r>
              <a:rPr lang="en-US" altLang="en-US" dirty="0" smtClean="0">
                <a:solidFill>
                  <a:srgbClr val="0070C0"/>
                </a:solidFill>
                <a:latin typeface="Comic Sans MS" pitchFamily="66" charset="0"/>
              </a:rPr>
              <a:t>Predation?  Mental Illness? Behavior?</a:t>
            </a: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23" y="2590800"/>
            <a:ext cx="2124075" cy="309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48" y="2438400"/>
            <a:ext cx="25812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849" y="444205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2579615"/>
            <a:ext cx="24384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7389" y="4570240"/>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90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itle 3"/>
          <p:cNvSpPr>
            <a:spLocks noGrp="1"/>
          </p:cNvSpPr>
          <p:nvPr>
            <p:ph type="ctrTitle"/>
          </p:nvPr>
        </p:nvSpPr>
        <p:spPr>
          <a:xfrm>
            <a:off x="1676400" y="457200"/>
            <a:ext cx="6781800" cy="990600"/>
          </a:xfrm>
        </p:spPr>
        <p:txBody>
          <a:bodyPr/>
          <a:lstStyle/>
          <a:p>
            <a:pPr algn="ctr"/>
            <a:r>
              <a:rPr lang="en-US" altLang="en-US" sz="3600" b="1" smtClean="0">
                <a:solidFill>
                  <a:srgbClr val="6600FF"/>
                </a:solidFill>
                <a:latin typeface="Comic Sans MS" pitchFamily="66" charset="0"/>
              </a:rPr>
              <a:t>BEYOND TIER I, IT’S MORE THAN BAD CHOICES</a:t>
            </a:r>
          </a:p>
        </p:txBody>
      </p:sp>
      <p:sp>
        <p:nvSpPr>
          <p:cNvPr id="428035" name="Subtitle 4"/>
          <p:cNvSpPr>
            <a:spLocks noGrp="1"/>
          </p:cNvSpPr>
          <p:nvPr>
            <p:ph type="subTitle" idx="1"/>
          </p:nvPr>
        </p:nvSpPr>
        <p:spPr>
          <a:xfrm>
            <a:off x="1447800" y="1828800"/>
            <a:ext cx="7086600" cy="4572000"/>
          </a:xfrm>
        </p:spPr>
        <p:txBody>
          <a:bodyPr/>
          <a:lstStyle/>
          <a:p>
            <a:pPr algn="l"/>
            <a:r>
              <a:rPr lang="en-US" altLang="en-US" sz="2400" dirty="0" smtClean="0">
                <a:solidFill>
                  <a:srgbClr val="6600FF"/>
                </a:solidFill>
                <a:latin typeface="Comic Sans MS" pitchFamily="66" charset="0"/>
              </a:rPr>
              <a:t>Disruptive Behavior Disorders</a:t>
            </a:r>
          </a:p>
          <a:p>
            <a:pPr algn="l"/>
            <a:r>
              <a:rPr lang="en-US" altLang="en-US" sz="2400" dirty="0" smtClean="0">
                <a:solidFill>
                  <a:srgbClr val="6600FF"/>
                </a:solidFill>
                <a:latin typeface="Comic Sans MS" pitchFamily="66" charset="0"/>
              </a:rPr>
              <a:t>Autism Spectrum Disorders</a:t>
            </a:r>
          </a:p>
          <a:p>
            <a:pPr algn="l"/>
            <a:r>
              <a:rPr lang="en-US" altLang="en-US" sz="2400" dirty="0" smtClean="0">
                <a:solidFill>
                  <a:srgbClr val="6600FF"/>
                </a:solidFill>
                <a:latin typeface="Comic Sans MS" pitchFamily="66" charset="0"/>
              </a:rPr>
              <a:t>Anxiety Disorders</a:t>
            </a:r>
          </a:p>
          <a:p>
            <a:pPr algn="l"/>
            <a:r>
              <a:rPr lang="en-US" altLang="en-US" sz="2400" dirty="0" smtClean="0">
                <a:solidFill>
                  <a:srgbClr val="6600FF"/>
                </a:solidFill>
                <a:latin typeface="Comic Sans MS" pitchFamily="66" charset="0"/>
              </a:rPr>
              <a:t>Mood Disorders</a:t>
            </a:r>
          </a:p>
          <a:p>
            <a:pPr algn="l"/>
            <a:r>
              <a:rPr lang="en-US" altLang="en-US" sz="2400" dirty="0" smtClean="0">
                <a:solidFill>
                  <a:srgbClr val="6600FF"/>
                </a:solidFill>
                <a:latin typeface="Comic Sans MS" pitchFamily="66" charset="0"/>
              </a:rPr>
              <a:t>Psychotic Disorders </a:t>
            </a:r>
          </a:p>
          <a:p>
            <a:pPr algn="l"/>
            <a:r>
              <a:rPr lang="en-US" altLang="en-US" sz="2400" dirty="0" smtClean="0">
                <a:solidFill>
                  <a:srgbClr val="6600FF"/>
                </a:solidFill>
                <a:latin typeface="Comic Sans MS" pitchFamily="66" charset="0"/>
              </a:rPr>
              <a:t>Adjustment &amp; Attachment Disorders</a:t>
            </a:r>
          </a:p>
          <a:p>
            <a:pPr algn="l"/>
            <a:r>
              <a:rPr lang="en-US" altLang="en-US" sz="2400" dirty="0" smtClean="0">
                <a:solidFill>
                  <a:srgbClr val="6600FF"/>
                </a:solidFill>
                <a:latin typeface="Comic Sans MS" pitchFamily="66" charset="0"/>
              </a:rPr>
              <a:t>Post Traumatic Stress Disorder</a:t>
            </a:r>
          </a:p>
          <a:p>
            <a:pPr algn="l"/>
            <a:r>
              <a:rPr lang="en-US" altLang="en-US" sz="2400" dirty="0" smtClean="0">
                <a:solidFill>
                  <a:srgbClr val="6600FF"/>
                </a:solidFill>
                <a:latin typeface="Comic Sans MS" pitchFamily="66" charset="0"/>
              </a:rPr>
              <a:t>Abuse and Neglect</a:t>
            </a:r>
          </a:p>
          <a:p>
            <a:pPr algn="l"/>
            <a:r>
              <a:rPr lang="en-US" altLang="en-US" sz="2400" dirty="0" smtClean="0">
                <a:solidFill>
                  <a:srgbClr val="6600FF"/>
                </a:solidFill>
                <a:latin typeface="Comic Sans MS" pitchFamily="66" charset="0"/>
              </a:rPr>
              <a:t>Substance Abuse Disorders</a:t>
            </a:r>
          </a:p>
          <a:p>
            <a:pPr algn="l"/>
            <a:endParaRPr lang="en-US" altLang="en-US" sz="2400" dirty="0" smtClean="0">
              <a:solidFill>
                <a:srgbClr val="6600FF"/>
              </a:solidFill>
              <a:latin typeface="Comic Sans MS" pitchFamily="66" charset="0"/>
            </a:endParaRPr>
          </a:p>
        </p:txBody>
      </p:sp>
    </p:spTree>
    <p:extLst>
      <p:ext uri="{BB962C8B-B14F-4D97-AF65-F5344CB8AC3E}">
        <p14:creationId xmlns:p14="http://schemas.microsoft.com/office/powerpoint/2010/main" val="42020338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itle 3"/>
          <p:cNvSpPr>
            <a:spLocks noGrp="1"/>
          </p:cNvSpPr>
          <p:nvPr>
            <p:ph type="ctrTitle"/>
          </p:nvPr>
        </p:nvSpPr>
        <p:spPr>
          <a:xfrm>
            <a:off x="1524000" y="685800"/>
            <a:ext cx="6934200" cy="838200"/>
          </a:xfrm>
        </p:spPr>
        <p:txBody>
          <a:bodyPr/>
          <a:lstStyle/>
          <a:p>
            <a:pPr algn="ctr"/>
            <a:r>
              <a:rPr lang="en-US" altLang="en-US" b="1" dirty="0" smtClean="0">
                <a:solidFill>
                  <a:srgbClr val="0070C0"/>
                </a:solidFill>
                <a:latin typeface="Comic Sans MS" pitchFamily="66" charset="0"/>
              </a:rPr>
              <a:t>THE CHALLENGES </a:t>
            </a:r>
          </a:p>
        </p:txBody>
      </p:sp>
      <p:sp>
        <p:nvSpPr>
          <p:cNvPr id="427011" name="Subtitle 4"/>
          <p:cNvSpPr>
            <a:spLocks noGrp="1"/>
          </p:cNvSpPr>
          <p:nvPr>
            <p:ph type="subTitle" idx="1"/>
          </p:nvPr>
        </p:nvSpPr>
        <p:spPr>
          <a:xfrm>
            <a:off x="990600" y="1828800"/>
            <a:ext cx="7924800" cy="4419600"/>
          </a:xfrm>
        </p:spPr>
        <p:txBody>
          <a:bodyPr/>
          <a:lstStyle/>
          <a:p>
            <a:pPr algn="l"/>
            <a:r>
              <a:rPr lang="en-US" altLang="en-US" sz="2800" b="1" dirty="0" smtClean="0">
                <a:solidFill>
                  <a:srgbClr val="0070C0"/>
                </a:solidFill>
                <a:latin typeface="Comic Sans MS" pitchFamily="66" charset="0"/>
              </a:rPr>
              <a:t>HOW DO WE DIFFERENTIATE ED/BD </a:t>
            </a:r>
            <a:endParaRPr lang="en-US" altLang="en-US" sz="2800" dirty="0" smtClean="0">
              <a:solidFill>
                <a:srgbClr val="0070C0"/>
              </a:solidFill>
              <a:latin typeface="Comic Sans MS" pitchFamily="66" charset="0"/>
            </a:endParaRPr>
          </a:p>
          <a:p>
            <a:pPr algn="l"/>
            <a:endParaRPr lang="en-US" altLang="en-US" sz="2800" dirty="0" smtClean="0">
              <a:solidFill>
                <a:srgbClr val="0070C0"/>
              </a:solidFill>
              <a:latin typeface="Comic Sans MS" pitchFamily="66" charset="0"/>
            </a:endParaRPr>
          </a:p>
          <a:p>
            <a:pPr algn="l"/>
            <a:r>
              <a:rPr lang="en-US" altLang="en-US" sz="2800" b="1" dirty="0" smtClean="0">
                <a:solidFill>
                  <a:srgbClr val="0070C0"/>
                </a:solidFill>
                <a:latin typeface="Comic Sans MS" pitchFamily="66" charset="0"/>
              </a:rPr>
              <a:t>MORE THAN BEHAVIOR </a:t>
            </a:r>
            <a:endParaRPr lang="en-US" altLang="en-US" sz="2800" dirty="0" smtClean="0">
              <a:solidFill>
                <a:srgbClr val="0070C0"/>
              </a:solidFill>
              <a:latin typeface="Comic Sans MS" pitchFamily="66" charset="0"/>
            </a:endParaRPr>
          </a:p>
          <a:p>
            <a:pPr algn="l"/>
            <a:r>
              <a:rPr lang="en-US" altLang="en-US" sz="2400" dirty="0" smtClean="0">
                <a:solidFill>
                  <a:srgbClr val="0070C0"/>
                </a:solidFill>
                <a:latin typeface="Comic Sans MS" pitchFamily="66" charset="0"/>
              </a:rPr>
              <a:t>six children with coughs (fever) </a:t>
            </a:r>
          </a:p>
          <a:p>
            <a:pPr algn="l"/>
            <a:r>
              <a:rPr lang="en-US" altLang="en-US" sz="2400" dirty="0" smtClean="0">
                <a:solidFill>
                  <a:srgbClr val="0070C0"/>
                </a:solidFill>
                <a:latin typeface="Comic Sans MS" pitchFamily="66" charset="0"/>
              </a:rPr>
              <a:t>While the </a:t>
            </a:r>
            <a:r>
              <a:rPr lang="en-US" altLang="en-US" sz="2400" u="sng" dirty="0" smtClean="0">
                <a:solidFill>
                  <a:srgbClr val="0070C0"/>
                </a:solidFill>
                <a:latin typeface="Comic Sans MS" pitchFamily="66" charset="0"/>
              </a:rPr>
              <a:t>morphology</a:t>
            </a:r>
            <a:r>
              <a:rPr lang="en-US" altLang="en-US" sz="2400" dirty="0" smtClean="0">
                <a:solidFill>
                  <a:srgbClr val="0070C0"/>
                </a:solidFill>
                <a:latin typeface="Comic Sans MS" pitchFamily="66" charset="0"/>
              </a:rPr>
              <a:t> of a </a:t>
            </a:r>
          </a:p>
          <a:p>
            <a:pPr algn="l"/>
            <a:r>
              <a:rPr lang="en-US" altLang="en-US" sz="2400" dirty="0" smtClean="0">
                <a:solidFill>
                  <a:srgbClr val="0070C0"/>
                </a:solidFill>
                <a:latin typeface="Comic Sans MS" pitchFamily="66" charset="0"/>
              </a:rPr>
              <a:t>behavior may be the same, </a:t>
            </a:r>
            <a:r>
              <a:rPr lang="en-US" altLang="en-US" sz="2400" u="sng" dirty="0" smtClean="0">
                <a:solidFill>
                  <a:srgbClr val="0070C0"/>
                </a:solidFill>
                <a:latin typeface="Comic Sans MS" pitchFamily="66" charset="0"/>
              </a:rPr>
              <a:t>explanations</a:t>
            </a:r>
            <a:r>
              <a:rPr lang="en-US" altLang="en-US" sz="2400" dirty="0" smtClean="0">
                <a:solidFill>
                  <a:srgbClr val="0070C0"/>
                </a:solidFill>
                <a:latin typeface="Comic Sans MS" pitchFamily="66" charset="0"/>
              </a:rPr>
              <a:t> for a behavior can be vastly different. </a:t>
            </a:r>
          </a:p>
          <a:p>
            <a:pPr algn="l"/>
            <a:endParaRPr lang="en-US" altLang="en-US" sz="2400" dirty="0" smtClean="0">
              <a:solidFill>
                <a:srgbClr val="0070C0"/>
              </a:solidFill>
              <a:latin typeface="Comic Sans MS" pitchFamily="66" charset="0"/>
            </a:endParaRPr>
          </a:p>
          <a:p>
            <a:pPr algn="l"/>
            <a:r>
              <a:rPr lang="en-US" altLang="en-US" sz="2400" b="1" dirty="0" smtClean="0">
                <a:solidFill>
                  <a:srgbClr val="0070C0"/>
                </a:solidFill>
                <a:latin typeface="Comic Sans MS" pitchFamily="66" charset="0"/>
              </a:rPr>
              <a:t>DIFFERENT EXPLANATION = DIFFERENT </a:t>
            </a:r>
            <a:r>
              <a:rPr lang="en-US" altLang="en-US" sz="2400" b="1" dirty="0" smtClean="0">
                <a:solidFill>
                  <a:srgbClr val="0070C0"/>
                </a:solidFill>
                <a:latin typeface="Comic Sans MS" pitchFamily="66" charset="0"/>
              </a:rPr>
              <a:t>INTERVENTION</a:t>
            </a:r>
            <a:endParaRPr lang="en-US" altLang="en-US" sz="2400" b="1" dirty="0" smtClean="0">
              <a:solidFill>
                <a:srgbClr val="0070C0"/>
              </a:solidFill>
              <a:latin typeface="Comic Sans MS" pitchFamily="66" charset="0"/>
            </a:endParaRPr>
          </a:p>
          <a:p>
            <a:pPr algn="l"/>
            <a:endParaRPr lang="en-US" altLang="en-US" dirty="0" smtClean="0">
              <a:latin typeface="Comic Sans MS" pitchFamily="66" charset="0"/>
            </a:endParaRPr>
          </a:p>
          <a:p>
            <a:pPr algn="l"/>
            <a:endParaRPr lang="en-US" alt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514600"/>
            <a:ext cx="26289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4092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itle 3"/>
          <p:cNvSpPr>
            <a:spLocks noGrp="1"/>
          </p:cNvSpPr>
          <p:nvPr>
            <p:ph type="ctrTitle"/>
          </p:nvPr>
        </p:nvSpPr>
        <p:spPr>
          <a:xfrm>
            <a:off x="1828800" y="609600"/>
            <a:ext cx="6781800" cy="1143000"/>
          </a:xfrm>
        </p:spPr>
        <p:txBody>
          <a:bodyPr/>
          <a:lstStyle/>
          <a:p>
            <a:r>
              <a:rPr lang="en-US" altLang="en-US" sz="3600" b="1" dirty="0" smtClean="0">
                <a:solidFill>
                  <a:srgbClr val="0070C0"/>
                </a:solidFill>
                <a:latin typeface="Comic Sans MS" pitchFamily="66" charset="0"/>
              </a:rPr>
              <a:t/>
            </a:r>
            <a:br>
              <a:rPr lang="en-US" altLang="en-US" sz="3600" b="1" dirty="0" smtClean="0">
                <a:solidFill>
                  <a:srgbClr val="0070C0"/>
                </a:solidFill>
                <a:latin typeface="Comic Sans MS" pitchFamily="66" charset="0"/>
              </a:rPr>
            </a:br>
            <a:r>
              <a:rPr lang="en-US" altLang="en-US" sz="3600" b="1" dirty="0" smtClean="0">
                <a:solidFill>
                  <a:srgbClr val="0070C0"/>
                </a:solidFill>
                <a:latin typeface="Comic Sans MS" pitchFamily="66" charset="0"/>
              </a:rPr>
              <a:t/>
            </a:r>
            <a:br>
              <a:rPr lang="en-US" altLang="en-US" sz="3600" b="1" dirty="0" smtClean="0">
                <a:solidFill>
                  <a:srgbClr val="0070C0"/>
                </a:solidFill>
                <a:latin typeface="Comic Sans MS" pitchFamily="66" charset="0"/>
              </a:rPr>
            </a:br>
            <a:r>
              <a:rPr lang="en-US" altLang="en-US" sz="3600" b="1" dirty="0" smtClean="0">
                <a:solidFill>
                  <a:srgbClr val="0070C0"/>
                </a:solidFill>
                <a:latin typeface="Comic Sans MS" pitchFamily="66" charset="0"/>
              </a:rPr>
              <a:t>WHAT MAKES AN ÉMIGRÉ?</a:t>
            </a:r>
            <a:br>
              <a:rPr lang="en-US" altLang="en-US" sz="3600" b="1" dirty="0" smtClean="0">
                <a:solidFill>
                  <a:srgbClr val="0070C0"/>
                </a:solidFill>
                <a:latin typeface="Comic Sans MS" pitchFamily="66" charset="0"/>
              </a:rPr>
            </a:br>
            <a:endParaRPr lang="en-US" altLang="en-US" b="1" dirty="0" smtClean="0">
              <a:solidFill>
                <a:srgbClr val="0070C0"/>
              </a:solidFill>
              <a:latin typeface="Comic Sans MS" pitchFamily="66" charset="0"/>
            </a:endParaRPr>
          </a:p>
        </p:txBody>
      </p:sp>
      <p:sp>
        <p:nvSpPr>
          <p:cNvPr id="479235" name="Subtitle 4"/>
          <p:cNvSpPr>
            <a:spLocks noGrp="1"/>
          </p:cNvSpPr>
          <p:nvPr>
            <p:ph type="subTitle" idx="1"/>
          </p:nvPr>
        </p:nvSpPr>
        <p:spPr>
          <a:xfrm>
            <a:off x="1371600" y="1905000"/>
            <a:ext cx="6705600" cy="3733800"/>
          </a:xfrm>
        </p:spPr>
        <p:txBody>
          <a:bodyPr/>
          <a:lstStyle/>
          <a:p>
            <a:pPr algn="l">
              <a:defRPr/>
            </a:pPr>
            <a:r>
              <a:rPr lang="en-US" altLang="en-US" sz="2400" b="1" dirty="0" smtClean="0">
                <a:solidFill>
                  <a:srgbClr val="0070C0"/>
                </a:solidFill>
                <a:latin typeface="Comic Sans MS" pitchFamily="66" charset="0"/>
              </a:rPr>
              <a:t> </a:t>
            </a:r>
            <a:endParaRPr lang="en-US" altLang="en-US" sz="4000" b="1" dirty="0" smtClean="0">
              <a:solidFill>
                <a:srgbClr val="0070C0"/>
              </a:solidFill>
              <a:latin typeface="Comic Sans MS" pitchFamily="66" charset="0"/>
            </a:endParaRPr>
          </a:p>
          <a:p>
            <a:pPr algn="l">
              <a:defRPr/>
            </a:pPr>
            <a:r>
              <a:rPr lang="en-US" altLang="en-US" sz="4000" b="1" dirty="0" smtClean="0">
                <a:solidFill>
                  <a:srgbClr val="0070C0"/>
                </a:solidFill>
                <a:latin typeface="Comic Sans MS" pitchFamily="66" charset="0"/>
              </a:rPr>
              <a:t>Genetic Risk </a:t>
            </a:r>
            <a:r>
              <a:rPr lang="en-US" altLang="en-US" sz="4000" b="1" dirty="0" smtClean="0">
                <a:solidFill>
                  <a:schemeClr val="accent6">
                    <a:lumMod val="50000"/>
                  </a:schemeClr>
                </a:solidFill>
                <a:latin typeface="Comic Sans MS" pitchFamily="66" charset="0"/>
              </a:rPr>
              <a:t>(Diathesis)</a:t>
            </a:r>
          </a:p>
          <a:p>
            <a:pPr algn="l">
              <a:defRPr/>
            </a:pPr>
            <a:endParaRPr lang="en-US" altLang="en-US" sz="4000" b="1" dirty="0">
              <a:solidFill>
                <a:srgbClr val="0070C0"/>
              </a:solidFill>
              <a:latin typeface="Comic Sans MS" pitchFamily="66" charset="0"/>
            </a:endParaRPr>
          </a:p>
          <a:p>
            <a:pPr algn="l">
              <a:defRPr/>
            </a:pPr>
            <a:r>
              <a:rPr lang="en-US" altLang="en-US" sz="4000" b="1" dirty="0" smtClean="0">
                <a:solidFill>
                  <a:srgbClr val="0070C0"/>
                </a:solidFill>
                <a:latin typeface="Comic Sans MS" pitchFamily="66" charset="0"/>
              </a:rPr>
              <a:t>Environmental Influences </a:t>
            </a:r>
            <a:r>
              <a:rPr lang="en-US" altLang="en-US" sz="4000" b="1" dirty="0" smtClean="0">
                <a:solidFill>
                  <a:schemeClr val="accent6">
                    <a:lumMod val="50000"/>
                  </a:schemeClr>
                </a:solidFill>
                <a:latin typeface="Comic Sans MS" pitchFamily="66" charset="0"/>
              </a:rPr>
              <a:t>(Stress) </a:t>
            </a:r>
          </a:p>
        </p:txBody>
      </p:sp>
    </p:spTree>
    <p:extLst>
      <p:ext uri="{BB962C8B-B14F-4D97-AF65-F5344CB8AC3E}">
        <p14:creationId xmlns:p14="http://schemas.microsoft.com/office/powerpoint/2010/main" val="52588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itle 3"/>
          <p:cNvSpPr>
            <a:spLocks noGrp="1"/>
          </p:cNvSpPr>
          <p:nvPr>
            <p:ph type="ctrTitle"/>
          </p:nvPr>
        </p:nvSpPr>
        <p:spPr>
          <a:xfrm>
            <a:off x="1828800" y="609600"/>
            <a:ext cx="6553200" cy="1143000"/>
          </a:xfrm>
        </p:spPr>
        <p:txBody>
          <a:bodyPr/>
          <a:lstStyle/>
          <a:p>
            <a:pPr algn="ctr"/>
            <a:r>
              <a:rPr lang="en-US" altLang="en-US" b="1" smtClean="0">
                <a:solidFill>
                  <a:srgbClr val="0070C0"/>
                </a:solidFill>
                <a:latin typeface="Comic Sans MS" pitchFamily="66" charset="0"/>
              </a:rPr>
              <a:t>GENETIC RISK</a:t>
            </a:r>
          </a:p>
        </p:txBody>
      </p:sp>
      <p:sp>
        <p:nvSpPr>
          <p:cNvPr id="430083" name="Subtitle 4"/>
          <p:cNvSpPr>
            <a:spLocks noGrp="1"/>
          </p:cNvSpPr>
          <p:nvPr>
            <p:ph type="subTitle" idx="1"/>
          </p:nvPr>
        </p:nvSpPr>
        <p:spPr>
          <a:xfrm>
            <a:off x="1371600" y="2057400"/>
            <a:ext cx="6934200" cy="4038600"/>
          </a:xfrm>
        </p:spPr>
        <p:txBody>
          <a:bodyPr/>
          <a:lstStyle/>
          <a:p>
            <a:pPr algn="l"/>
            <a:r>
              <a:rPr lang="en-US" altLang="en-US" b="1" smtClean="0">
                <a:solidFill>
                  <a:srgbClr val="0070C0"/>
                </a:solidFill>
                <a:latin typeface="Comic Sans MS" pitchFamily="66" charset="0"/>
              </a:rPr>
              <a:t>Chromosomal Abnl (Tri 21)</a:t>
            </a:r>
          </a:p>
          <a:p>
            <a:pPr algn="l"/>
            <a:endParaRPr lang="en-US" altLang="en-US" b="1" smtClean="0">
              <a:solidFill>
                <a:srgbClr val="0070C0"/>
              </a:solidFill>
              <a:latin typeface="Comic Sans MS" pitchFamily="66" charset="0"/>
            </a:endParaRPr>
          </a:p>
          <a:p>
            <a:pPr algn="l"/>
            <a:r>
              <a:rPr lang="en-US" altLang="en-US" b="1" smtClean="0">
                <a:solidFill>
                  <a:srgbClr val="0070C0"/>
                </a:solidFill>
                <a:latin typeface="Comic Sans MS" pitchFamily="66" charset="0"/>
              </a:rPr>
              <a:t>Single Genetic Mutation (Huntington’s)</a:t>
            </a:r>
          </a:p>
          <a:p>
            <a:pPr algn="l"/>
            <a:endParaRPr lang="en-US" altLang="en-US" b="1" smtClean="0">
              <a:solidFill>
                <a:srgbClr val="0070C0"/>
              </a:solidFill>
              <a:latin typeface="Comic Sans MS" pitchFamily="66" charset="0"/>
            </a:endParaRPr>
          </a:p>
          <a:p>
            <a:pPr algn="l"/>
            <a:r>
              <a:rPr lang="en-US" altLang="en-US" b="1" smtClean="0">
                <a:solidFill>
                  <a:srgbClr val="0070C0"/>
                </a:solidFill>
                <a:latin typeface="Comic Sans MS" pitchFamily="66" charset="0"/>
              </a:rPr>
              <a:t>Polygenic/Pleiotropic Disorders </a:t>
            </a:r>
            <a:r>
              <a:rPr lang="en-US" altLang="en-US" sz="2800" b="1" smtClean="0">
                <a:solidFill>
                  <a:srgbClr val="0070C0"/>
                </a:solidFill>
                <a:latin typeface="Comic Sans MS" pitchFamily="66" charset="0"/>
              </a:rPr>
              <a:t>(personality, behavior, psychiatric) </a:t>
            </a:r>
          </a:p>
        </p:txBody>
      </p:sp>
    </p:spTree>
    <p:extLst>
      <p:ext uri="{BB962C8B-B14F-4D97-AF65-F5344CB8AC3E}">
        <p14:creationId xmlns:p14="http://schemas.microsoft.com/office/powerpoint/2010/main" val="34183648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itle 1"/>
          <p:cNvSpPr>
            <a:spLocks noGrp="1"/>
          </p:cNvSpPr>
          <p:nvPr>
            <p:ph type="title"/>
          </p:nvPr>
        </p:nvSpPr>
        <p:spPr/>
        <p:txBody>
          <a:bodyPr/>
          <a:lstStyle/>
          <a:p>
            <a:pPr algn="ctr"/>
            <a:r>
              <a:rPr lang="en-US" altLang="en-US" b="1" smtClean="0">
                <a:solidFill>
                  <a:srgbClr val="0070C0"/>
                </a:solidFill>
                <a:latin typeface="Comic Sans MS" pitchFamily="66" charset="0"/>
              </a:rPr>
              <a:t/>
            </a:r>
            <a:br>
              <a:rPr lang="en-US" altLang="en-US" b="1" smtClean="0">
                <a:solidFill>
                  <a:srgbClr val="0070C0"/>
                </a:solidFill>
                <a:latin typeface="Comic Sans MS" pitchFamily="66" charset="0"/>
              </a:rPr>
            </a:br>
            <a:r>
              <a:rPr lang="en-US" altLang="en-US" b="1" smtClean="0">
                <a:solidFill>
                  <a:srgbClr val="0070C0"/>
                </a:solidFill>
                <a:latin typeface="Comic Sans MS" pitchFamily="66" charset="0"/>
              </a:rPr>
              <a:t>Schizophrenia (ASD)</a:t>
            </a:r>
          </a:p>
        </p:txBody>
      </p:sp>
      <p:sp>
        <p:nvSpPr>
          <p:cNvPr id="437251" name="Content Placeholder 2"/>
          <p:cNvSpPr>
            <a:spLocks noGrp="1"/>
          </p:cNvSpPr>
          <p:nvPr>
            <p:ph sz="half" idx="1"/>
          </p:nvPr>
        </p:nvSpPr>
        <p:spPr/>
        <p:txBody>
          <a:bodyPr/>
          <a:lstStyle/>
          <a:p>
            <a:pPr marL="914400" lvl="2" indent="0">
              <a:buFontTx/>
              <a:buNone/>
            </a:pPr>
            <a:r>
              <a:rPr lang="en-US" altLang="en-US" sz="3200" b="1" smtClean="0">
                <a:solidFill>
                  <a:srgbClr val="00B050"/>
                </a:solidFill>
                <a:latin typeface="Comic Sans MS" pitchFamily="66" charset="0"/>
              </a:rPr>
              <a:t>POLYGENIC</a:t>
            </a:r>
          </a:p>
        </p:txBody>
      </p:sp>
      <p:sp>
        <p:nvSpPr>
          <p:cNvPr id="437252" name="Content Placeholder 1"/>
          <p:cNvSpPr>
            <a:spLocks noGrp="1"/>
          </p:cNvSpPr>
          <p:nvPr>
            <p:ph sz="half" idx="2"/>
          </p:nvPr>
        </p:nvSpPr>
        <p:spPr/>
        <p:txBody>
          <a:bodyPr/>
          <a:lstStyle/>
          <a:p>
            <a:pPr marL="0" indent="0">
              <a:buFontTx/>
              <a:buNone/>
            </a:pPr>
            <a:r>
              <a:rPr lang="en-US" altLang="en-US" b="1" smtClean="0">
                <a:solidFill>
                  <a:srgbClr val="00B050"/>
                </a:solidFill>
                <a:latin typeface="Comic Sans MS" pitchFamily="66" charset="0"/>
              </a:rPr>
              <a:t>STRUCTURAL</a:t>
            </a:r>
          </a:p>
        </p:txBody>
      </p:sp>
      <p:pic>
        <p:nvPicPr>
          <p:cNvPr id="4372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72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05038"/>
            <a:ext cx="3311525" cy="225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2224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itle 3"/>
          <p:cNvSpPr>
            <a:spLocks noGrp="1"/>
          </p:cNvSpPr>
          <p:nvPr>
            <p:ph type="ctrTitle"/>
          </p:nvPr>
        </p:nvSpPr>
        <p:spPr>
          <a:xfrm>
            <a:off x="1828800" y="609600"/>
            <a:ext cx="6553200" cy="1143000"/>
          </a:xfrm>
        </p:spPr>
        <p:txBody>
          <a:bodyPr/>
          <a:lstStyle/>
          <a:p>
            <a:pPr algn="ctr"/>
            <a:r>
              <a:rPr lang="en-US" altLang="en-US" b="1" smtClean="0">
                <a:solidFill>
                  <a:srgbClr val="0070C0"/>
                </a:solidFill>
                <a:latin typeface="Comic Sans MS" pitchFamily="66" charset="0"/>
              </a:rPr>
              <a:t>ENVIRONMENTAL STRESSORS</a:t>
            </a:r>
          </a:p>
        </p:txBody>
      </p:sp>
      <p:sp>
        <p:nvSpPr>
          <p:cNvPr id="431107" name="Subtitle 4"/>
          <p:cNvSpPr>
            <a:spLocks noGrp="1"/>
          </p:cNvSpPr>
          <p:nvPr>
            <p:ph type="subTitle" idx="1"/>
          </p:nvPr>
        </p:nvSpPr>
        <p:spPr>
          <a:xfrm>
            <a:off x="1371600" y="1905000"/>
            <a:ext cx="6705600" cy="3733800"/>
          </a:xfrm>
        </p:spPr>
        <p:txBody>
          <a:bodyPr/>
          <a:lstStyle/>
          <a:p>
            <a:pPr algn="l"/>
            <a:r>
              <a:rPr lang="en-US" altLang="en-US" sz="2800" b="1" dirty="0" smtClean="0">
                <a:solidFill>
                  <a:srgbClr val="0070C0"/>
                </a:solidFill>
                <a:latin typeface="Comic Sans MS" pitchFamily="66" charset="0"/>
              </a:rPr>
              <a:t>Adverse Childhood Experiences </a:t>
            </a:r>
            <a:r>
              <a:rPr lang="en-US" altLang="en-US" sz="2800" b="1" dirty="0" smtClean="0">
                <a:solidFill>
                  <a:srgbClr val="0070C0"/>
                </a:solidFill>
                <a:latin typeface="Comic Sans MS" pitchFamily="66" charset="0"/>
              </a:rPr>
              <a:t>S</a:t>
            </a:r>
            <a:r>
              <a:rPr lang="en-US" altLang="en-US" sz="2800" b="1" dirty="0">
                <a:solidFill>
                  <a:srgbClr val="0070C0"/>
                </a:solidFill>
                <a:latin typeface="Comic Sans MS" pitchFamily="66" charset="0"/>
              </a:rPr>
              <a:t>tudy (ACES) </a:t>
            </a:r>
            <a:endParaRPr lang="en-US" altLang="en-US" sz="2800" b="1" dirty="0" smtClean="0">
              <a:solidFill>
                <a:srgbClr val="0070C0"/>
              </a:solidFill>
              <a:latin typeface="Comic Sans MS" pitchFamily="66" charset="0"/>
            </a:endParaRPr>
          </a:p>
          <a:p>
            <a:pPr algn="l"/>
            <a:endParaRPr lang="en-US" altLang="en-US" sz="2800" b="1" dirty="0" smtClean="0">
              <a:solidFill>
                <a:srgbClr val="0070C0"/>
              </a:solidFill>
              <a:latin typeface="Comic Sans MS" pitchFamily="66" charset="0"/>
            </a:endParaRPr>
          </a:p>
          <a:p>
            <a:pPr algn="l"/>
            <a:r>
              <a:rPr lang="en-US" altLang="en-US" sz="2800" b="1" dirty="0" smtClean="0">
                <a:solidFill>
                  <a:srgbClr val="0070C0"/>
                </a:solidFill>
                <a:latin typeface="Comic Sans MS" pitchFamily="66" charset="0"/>
              </a:rPr>
              <a:t>10 categories of early stressors</a:t>
            </a:r>
          </a:p>
          <a:p>
            <a:pPr algn="l"/>
            <a:endParaRPr lang="en-US" altLang="en-US" sz="2800" b="1" dirty="0" smtClean="0">
              <a:solidFill>
                <a:srgbClr val="0070C0"/>
              </a:solidFill>
              <a:latin typeface="Comic Sans MS" pitchFamily="66" charset="0"/>
            </a:endParaRPr>
          </a:p>
          <a:p>
            <a:pPr algn="l"/>
            <a:r>
              <a:rPr lang="en-US" altLang="en-US" sz="2800" b="1" dirty="0" smtClean="0">
                <a:solidFill>
                  <a:srgbClr val="0070C0"/>
                </a:solidFill>
                <a:latin typeface="Comic Sans MS" pitchFamily="66" charset="0"/>
              </a:rPr>
              <a:t>Direct relationship between ACE score and adult health outcomes (including </a:t>
            </a:r>
            <a:r>
              <a:rPr lang="en-US" altLang="en-US" sz="2800" b="1" dirty="0" err="1" smtClean="0">
                <a:solidFill>
                  <a:srgbClr val="0070C0"/>
                </a:solidFill>
                <a:latin typeface="Comic Sans MS" pitchFamily="66" charset="0"/>
              </a:rPr>
              <a:t>sub.abuse</a:t>
            </a:r>
            <a:r>
              <a:rPr lang="en-US" altLang="en-US" sz="2800" b="1" dirty="0" smtClean="0">
                <a:solidFill>
                  <a:srgbClr val="0070C0"/>
                </a:solidFill>
                <a:latin typeface="Comic Sans MS" pitchFamily="66" charset="0"/>
              </a:rPr>
              <a:t>, mental/physical ill.).</a:t>
            </a:r>
          </a:p>
        </p:txBody>
      </p:sp>
    </p:spTree>
    <p:extLst>
      <p:ext uri="{BB962C8B-B14F-4D97-AF65-F5344CB8AC3E}">
        <p14:creationId xmlns:p14="http://schemas.microsoft.com/office/powerpoint/2010/main" val="3795544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itle 3"/>
          <p:cNvSpPr>
            <a:spLocks noGrp="1"/>
          </p:cNvSpPr>
          <p:nvPr>
            <p:ph type="ctrTitle"/>
          </p:nvPr>
        </p:nvSpPr>
        <p:spPr>
          <a:xfrm>
            <a:off x="1828800" y="609600"/>
            <a:ext cx="6553200" cy="1143000"/>
          </a:xfrm>
        </p:spPr>
        <p:txBody>
          <a:bodyPr/>
          <a:lstStyle/>
          <a:p>
            <a:pPr algn="ctr"/>
            <a:r>
              <a:rPr lang="en-US" altLang="en-US" b="1" dirty="0" smtClean="0">
                <a:solidFill>
                  <a:srgbClr val="0070C0"/>
                </a:solidFill>
                <a:latin typeface="Comic Sans MS" pitchFamily="66" charset="0"/>
              </a:rPr>
              <a:t>EPIGENETICS</a:t>
            </a:r>
          </a:p>
        </p:txBody>
      </p:sp>
      <p:sp>
        <p:nvSpPr>
          <p:cNvPr id="433155" name="Subtitle 4"/>
          <p:cNvSpPr>
            <a:spLocks noGrp="1"/>
          </p:cNvSpPr>
          <p:nvPr>
            <p:ph type="subTitle" idx="1"/>
          </p:nvPr>
        </p:nvSpPr>
        <p:spPr>
          <a:xfrm>
            <a:off x="1371600" y="1905000"/>
            <a:ext cx="6705600" cy="3733800"/>
          </a:xfrm>
        </p:spPr>
        <p:txBody>
          <a:bodyPr/>
          <a:lstStyle/>
          <a:p>
            <a:pPr algn="l"/>
            <a:r>
              <a:rPr lang="en-US" altLang="en-US" sz="2800" b="1" dirty="0" smtClean="0">
                <a:solidFill>
                  <a:srgbClr val="0070C0"/>
                </a:solidFill>
                <a:latin typeface="Comic Sans MS" pitchFamily="66" charset="0"/>
              </a:rPr>
              <a:t>Stress, diet, behavior, toxins, and other factors regulate gene expression (AND BEHAVIOR).</a:t>
            </a:r>
          </a:p>
        </p:txBody>
      </p:sp>
      <p:pic>
        <p:nvPicPr>
          <p:cNvPr id="433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86200"/>
            <a:ext cx="3295650" cy="207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31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29000"/>
            <a:ext cx="241617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693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Title 1"/>
          <p:cNvSpPr>
            <a:spLocks noGrp="1"/>
          </p:cNvSpPr>
          <p:nvPr>
            <p:ph type="ctrTitle"/>
          </p:nvPr>
        </p:nvSpPr>
        <p:spPr>
          <a:xfrm>
            <a:off x="685800" y="762001"/>
            <a:ext cx="7772400" cy="761999"/>
          </a:xfrm>
        </p:spPr>
        <p:txBody>
          <a:bodyPr anchor="ctr"/>
          <a:lstStyle/>
          <a:p>
            <a:pPr algn="ctr"/>
            <a:r>
              <a:rPr lang="en-US" altLang="en-US" sz="3200" dirty="0" smtClean="0">
                <a:solidFill>
                  <a:srgbClr val="0070C0"/>
                </a:solidFill>
                <a:latin typeface="Comic Sans MS" pitchFamily="66" charset="0"/>
              </a:rPr>
              <a:t>DSM V DISORDERS OF CHILDHOOD</a:t>
            </a:r>
          </a:p>
        </p:txBody>
      </p:sp>
      <p:sp>
        <p:nvSpPr>
          <p:cNvPr id="435203" name="Subtitle 4"/>
          <p:cNvSpPr>
            <a:spLocks noGrp="1"/>
          </p:cNvSpPr>
          <p:nvPr>
            <p:ph type="subTitle" idx="1"/>
          </p:nvPr>
        </p:nvSpPr>
        <p:spPr>
          <a:xfrm>
            <a:off x="6096000" y="3657600"/>
            <a:ext cx="6400800" cy="1752600"/>
          </a:xfrm>
        </p:spPr>
        <p:txBody>
          <a:bodyPr/>
          <a:lstStyle/>
          <a:p>
            <a:pPr marL="0" indent="0">
              <a:buFontTx/>
              <a:buNone/>
            </a:pPr>
            <a:endParaRPr lang="en-US" altLang="en-US" sz="2000" dirty="0" smtClean="0">
              <a:solidFill>
                <a:srgbClr val="0070C0"/>
              </a:solidFill>
              <a:latin typeface="Comic Sans MS" pitchFamily="66" charset="0"/>
            </a:endParaRPr>
          </a:p>
          <a:p>
            <a:pPr marL="0" indent="0">
              <a:buFontTx/>
              <a:buNone/>
            </a:pPr>
            <a:r>
              <a:rPr lang="en-US" altLang="en-US" sz="2000" dirty="0" smtClean="0">
                <a:solidFill>
                  <a:srgbClr val="0070C0"/>
                </a:solidFill>
                <a:latin typeface="Comic Sans MS" pitchFamily="66" charset="0"/>
              </a:rPr>
              <a:t>	</a:t>
            </a:r>
          </a:p>
          <a:p>
            <a:pPr marL="0" indent="0">
              <a:buFontTx/>
              <a:buNone/>
            </a:pPr>
            <a:endParaRPr lang="en-US" altLang="en-US" sz="2000" dirty="0" smtClean="0">
              <a:solidFill>
                <a:srgbClr val="0070C0"/>
              </a:solidFill>
              <a:latin typeface="Comic Sans MS" pitchFamily="66" charset="0"/>
            </a:endParaRPr>
          </a:p>
        </p:txBody>
      </p:sp>
      <p:sp>
        <p:nvSpPr>
          <p:cNvPr id="435204" name="Text Placeholder 1"/>
          <p:cNvSpPr>
            <a:spLocks noGrp="1"/>
          </p:cNvSpPr>
          <p:nvPr>
            <p:ph type="body" sz="half" idx="4294967295"/>
          </p:nvPr>
        </p:nvSpPr>
        <p:spPr>
          <a:xfrm>
            <a:off x="990600" y="1447800"/>
            <a:ext cx="7467600" cy="4648200"/>
          </a:xfrm>
        </p:spPr>
        <p:txBody>
          <a:bodyPr/>
          <a:lstStyle/>
          <a:p>
            <a:r>
              <a:rPr lang="en-US" altLang="en-US" sz="2000" b="1" dirty="0" smtClean="0">
                <a:solidFill>
                  <a:srgbClr val="FF0000"/>
                </a:solidFill>
                <a:latin typeface="Comic Sans MS" pitchFamily="66" charset="0"/>
              </a:rPr>
              <a:t>EARLY ONSET</a:t>
            </a:r>
          </a:p>
          <a:p>
            <a:r>
              <a:rPr lang="en-US" altLang="en-US" sz="2000" dirty="0" smtClean="0">
                <a:solidFill>
                  <a:srgbClr val="0070C0"/>
                </a:solidFill>
                <a:latin typeface="Comic Sans MS" pitchFamily="66" charset="0"/>
              </a:rPr>
              <a:t>	Neurodevelopmental (ADHD; LD)</a:t>
            </a:r>
          </a:p>
          <a:p>
            <a:pPr marL="914400" lvl="2" indent="0">
              <a:buNone/>
            </a:pPr>
            <a:r>
              <a:rPr lang="en-US" altLang="en-US" sz="2000" dirty="0" err="1" smtClean="0">
                <a:solidFill>
                  <a:srgbClr val="0070C0"/>
                </a:solidFill>
                <a:latin typeface="Comic Sans MS" pitchFamily="66" charset="0"/>
              </a:rPr>
              <a:t>Schizo</a:t>
            </a:r>
            <a:r>
              <a:rPr lang="en-US" altLang="en-US" sz="2000" dirty="0" smtClean="0">
                <a:solidFill>
                  <a:srgbClr val="0070C0"/>
                </a:solidFill>
                <a:latin typeface="Comic Sans MS" pitchFamily="66" charset="0"/>
              </a:rPr>
              <a:t> </a:t>
            </a:r>
            <a:r>
              <a:rPr lang="en-US" altLang="en-US" sz="2000" dirty="0">
                <a:solidFill>
                  <a:srgbClr val="0070C0"/>
                </a:solidFill>
                <a:latin typeface="Comic Sans MS" pitchFamily="66" charset="0"/>
              </a:rPr>
              <a:t>&amp; Psychotic </a:t>
            </a:r>
            <a:r>
              <a:rPr lang="en-US" altLang="en-US" sz="1200" dirty="0" smtClean="0">
                <a:solidFill>
                  <a:srgbClr val="0070C0"/>
                </a:solidFill>
                <a:latin typeface="Comic Sans MS" pitchFamily="66" charset="0"/>
              </a:rPr>
              <a:t>	</a:t>
            </a:r>
          </a:p>
          <a:p>
            <a:r>
              <a:rPr lang="en-US" altLang="en-US" sz="2000" b="1" dirty="0" smtClean="0">
                <a:solidFill>
                  <a:srgbClr val="FF0000"/>
                </a:solidFill>
                <a:latin typeface="Comic Sans MS" pitchFamily="66" charset="0"/>
              </a:rPr>
              <a:t>INTERNALIZING</a:t>
            </a:r>
            <a:r>
              <a:rPr lang="en-US" altLang="en-US" sz="2000" b="1" dirty="0" smtClean="0">
                <a:solidFill>
                  <a:srgbClr val="0070C0"/>
                </a:solidFill>
                <a:latin typeface="Comic Sans MS" pitchFamily="66" charset="0"/>
              </a:rPr>
              <a:t>	</a:t>
            </a:r>
          </a:p>
          <a:p>
            <a:r>
              <a:rPr lang="en-US" altLang="en-US" sz="2000" dirty="0" smtClean="0">
                <a:solidFill>
                  <a:srgbClr val="0070C0"/>
                </a:solidFill>
                <a:latin typeface="Comic Sans MS" pitchFamily="66" charset="0"/>
              </a:rPr>
              <a:t>	Bipolar &amp; Related	Depressive		Anxiety		OCD			Personality		Trauma			Dissociative		Feeding &amp; Eating	Elimination		Sleep-Wake</a:t>
            </a:r>
          </a:p>
          <a:p>
            <a:pPr marL="0" indent="0">
              <a:buFontTx/>
              <a:buNone/>
            </a:pPr>
            <a:r>
              <a:rPr lang="en-US" altLang="en-US" sz="2000" b="1" dirty="0">
                <a:solidFill>
                  <a:srgbClr val="FF0000"/>
                </a:solidFill>
                <a:latin typeface="Comic Sans MS" pitchFamily="66" charset="0"/>
              </a:rPr>
              <a:t>EXTERNALIZING</a:t>
            </a:r>
          </a:p>
          <a:p>
            <a:pPr marL="0" indent="0">
              <a:buFontTx/>
              <a:buNone/>
            </a:pPr>
            <a:r>
              <a:rPr lang="en-US" altLang="en-US" sz="2000" dirty="0">
                <a:solidFill>
                  <a:srgbClr val="0070C0"/>
                </a:solidFill>
                <a:latin typeface="Comic Sans MS" pitchFamily="66" charset="0"/>
              </a:rPr>
              <a:t>	</a:t>
            </a:r>
            <a:r>
              <a:rPr lang="en-US" altLang="en-US" sz="2000" dirty="0" smtClean="0">
                <a:solidFill>
                  <a:srgbClr val="0070C0"/>
                </a:solidFill>
                <a:latin typeface="Comic Sans MS" pitchFamily="66" charset="0"/>
              </a:rPr>
              <a:t>Disruptive, Impulse Control, ODD, </a:t>
            </a:r>
            <a:r>
              <a:rPr lang="en-US" altLang="en-US" sz="2000" dirty="0">
                <a:solidFill>
                  <a:srgbClr val="0070C0"/>
                </a:solidFill>
                <a:latin typeface="Comic Sans MS" pitchFamily="66" charset="0"/>
              </a:rPr>
              <a:t>CD</a:t>
            </a:r>
          </a:p>
          <a:p>
            <a:pPr marL="0" indent="0">
              <a:buFontTx/>
              <a:buNone/>
            </a:pPr>
            <a:r>
              <a:rPr lang="en-US" altLang="en-US" sz="2000" dirty="0">
                <a:solidFill>
                  <a:srgbClr val="0070C0"/>
                </a:solidFill>
                <a:latin typeface="Comic Sans MS" pitchFamily="66" charset="0"/>
              </a:rPr>
              <a:t>	</a:t>
            </a:r>
            <a:r>
              <a:rPr lang="en-US" altLang="en-US" sz="2000" dirty="0" smtClean="0">
                <a:solidFill>
                  <a:srgbClr val="0070C0"/>
                </a:solidFill>
                <a:latin typeface="Comic Sans MS" pitchFamily="66" charset="0"/>
              </a:rPr>
              <a:t>Substance Abuse &amp; Addiction</a:t>
            </a:r>
            <a:endParaRPr lang="en-US" altLang="en-US" sz="2000" dirty="0">
              <a:solidFill>
                <a:srgbClr val="0070C0"/>
              </a:solidFill>
              <a:latin typeface="Comic Sans MS" pitchFamily="66" charset="0"/>
            </a:endParaRPr>
          </a:p>
        </p:txBody>
      </p:sp>
    </p:spTree>
    <p:extLst>
      <p:ext uri="{BB962C8B-B14F-4D97-AF65-F5344CB8AC3E}">
        <p14:creationId xmlns:p14="http://schemas.microsoft.com/office/powerpoint/2010/main" val="2469348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itle 3"/>
          <p:cNvSpPr>
            <a:spLocks noGrp="1"/>
          </p:cNvSpPr>
          <p:nvPr>
            <p:ph type="ctrTitle"/>
          </p:nvPr>
        </p:nvSpPr>
        <p:spPr>
          <a:xfrm>
            <a:off x="685800" y="685800"/>
            <a:ext cx="7772400" cy="1447800"/>
          </a:xfrm>
        </p:spPr>
        <p:txBody>
          <a:bodyPr/>
          <a:lstStyle/>
          <a:p>
            <a:pPr algn="ctr"/>
            <a:r>
              <a:rPr lang="en-US" altLang="en-US" b="1" dirty="0" smtClean="0">
                <a:solidFill>
                  <a:srgbClr val="0070C0"/>
                </a:solidFill>
                <a:latin typeface="Comic Sans MS" pitchFamily="66" charset="0"/>
              </a:rPr>
              <a:t>DSM V INTERNALIZING DISORDERS</a:t>
            </a:r>
          </a:p>
        </p:txBody>
      </p:sp>
      <p:sp>
        <p:nvSpPr>
          <p:cNvPr id="436227" name="Content Placeholder 1"/>
          <p:cNvSpPr>
            <a:spLocks noGrp="1"/>
          </p:cNvSpPr>
          <p:nvPr>
            <p:ph type="subTitle" idx="1"/>
          </p:nvPr>
        </p:nvSpPr>
        <p:spPr>
          <a:xfrm>
            <a:off x="1066800" y="2133600"/>
            <a:ext cx="7543800" cy="3886200"/>
          </a:xfrm>
        </p:spPr>
        <p:txBody>
          <a:bodyPr/>
          <a:lstStyle/>
          <a:p>
            <a:pPr algn="l"/>
            <a:r>
              <a:rPr lang="en-US" altLang="en-US" sz="2400" b="1" smtClean="0">
                <a:solidFill>
                  <a:srgbClr val="0070C0"/>
                </a:solidFill>
                <a:latin typeface="Comic Sans MS" pitchFamily="66" charset="0"/>
              </a:rPr>
              <a:t>Neurodev. Dis. (IQ, ADHD, ASD, COMM)</a:t>
            </a:r>
            <a:r>
              <a:rPr lang="en-US" altLang="en-US" sz="2400" smtClean="0">
                <a:solidFill>
                  <a:srgbClr val="0070C0"/>
                </a:solidFill>
                <a:latin typeface="Comic Sans MS" pitchFamily="66" charset="0"/>
              </a:rPr>
              <a:t>	</a:t>
            </a:r>
          </a:p>
          <a:p>
            <a:pPr algn="l"/>
            <a:r>
              <a:rPr lang="en-US" altLang="en-US" sz="2400" b="1" smtClean="0">
                <a:solidFill>
                  <a:srgbClr val="0070C0"/>
                </a:solidFill>
                <a:latin typeface="Comic Sans MS" pitchFamily="66" charset="0"/>
              </a:rPr>
              <a:t>Schizo &amp; Other Psychotic Disorders	</a:t>
            </a:r>
          </a:p>
          <a:p>
            <a:pPr algn="l"/>
            <a:r>
              <a:rPr lang="en-US" altLang="en-US" sz="2400" b="1" smtClean="0">
                <a:solidFill>
                  <a:srgbClr val="0070C0"/>
                </a:solidFill>
                <a:latin typeface="Comic Sans MS" pitchFamily="66" charset="0"/>
              </a:rPr>
              <a:t>Depressive (DMDD)</a:t>
            </a:r>
          </a:p>
          <a:p>
            <a:pPr algn="l"/>
            <a:r>
              <a:rPr lang="en-US" altLang="en-US" sz="2400" b="1" smtClean="0">
                <a:solidFill>
                  <a:srgbClr val="0070C0"/>
                </a:solidFill>
                <a:latin typeface="Comic Sans MS" pitchFamily="66" charset="0"/>
              </a:rPr>
              <a:t>Anxiety</a:t>
            </a:r>
          </a:p>
          <a:p>
            <a:pPr algn="l"/>
            <a:r>
              <a:rPr lang="en-US" altLang="en-US" sz="2400" b="1" smtClean="0">
                <a:solidFill>
                  <a:srgbClr val="0070C0"/>
                </a:solidFill>
                <a:latin typeface="Comic Sans MS" pitchFamily="66" charset="0"/>
              </a:rPr>
              <a:t>OCD			</a:t>
            </a:r>
          </a:p>
          <a:p>
            <a:pPr algn="l"/>
            <a:r>
              <a:rPr lang="en-US" altLang="en-US" sz="2400" b="1" smtClean="0">
                <a:solidFill>
                  <a:srgbClr val="0070C0"/>
                </a:solidFill>
                <a:latin typeface="Comic Sans MS" pitchFamily="66" charset="0"/>
              </a:rPr>
              <a:t>Trauma (PTSD)	 </a:t>
            </a:r>
          </a:p>
          <a:p>
            <a:pPr algn="l"/>
            <a:r>
              <a:rPr lang="en-US" altLang="en-US" sz="2400" b="1" smtClean="0">
                <a:solidFill>
                  <a:srgbClr val="0070C0"/>
                </a:solidFill>
                <a:latin typeface="Comic Sans MS" pitchFamily="66" charset="0"/>
              </a:rPr>
              <a:t>Dissociative		</a:t>
            </a:r>
          </a:p>
          <a:p>
            <a:pPr algn="l"/>
            <a:r>
              <a:rPr lang="en-US" altLang="en-US" sz="2400" b="1" smtClean="0">
                <a:solidFill>
                  <a:srgbClr val="0070C0"/>
                </a:solidFill>
                <a:latin typeface="Comic Sans MS" pitchFamily="66" charset="0"/>
              </a:rPr>
              <a:t>Somatic		</a:t>
            </a:r>
          </a:p>
          <a:p>
            <a:pPr algn="l"/>
            <a:r>
              <a:rPr lang="en-US" altLang="en-US" sz="2400" b="1" smtClean="0">
                <a:solidFill>
                  <a:srgbClr val="0070C0"/>
                </a:solidFill>
                <a:latin typeface="Comic Sans MS" pitchFamily="66" charset="0"/>
              </a:rPr>
              <a:t>Feeding &amp; Eating	Elimination		Sleep-Wake</a:t>
            </a:r>
          </a:p>
          <a:p>
            <a:pPr algn="l"/>
            <a:endParaRPr lang="en-US" altLang="en-US" sz="2400" b="1" smtClean="0">
              <a:solidFill>
                <a:srgbClr val="0070C0"/>
              </a:solidFill>
              <a:latin typeface="Comic Sans MS" pitchFamily="66" charset="0"/>
            </a:endParaRPr>
          </a:p>
          <a:p>
            <a:pPr algn="l"/>
            <a:r>
              <a:rPr lang="en-US" altLang="en-US" sz="2400" b="1" smtClean="0">
                <a:solidFill>
                  <a:srgbClr val="0070C0"/>
                </a:solidFill>
                <a:latin typeface="Comic Sans MS" pitchFamily="66" charset="0"/>
              </a:rPr>
              <a:t>	</a:t>
            </a:r>
          </a:p>
          <a:p>
            <a:pPr algn="l"/>
            <a:r>
              <a:rPr lang="en-US" altLang="en-US" sz="2400" b="1" smtClean="0">
                <a:solidFill>
                  <a:srgbClr val="0070C0"/>
                </a:solidFill>
                <a:latin typeface="Comic Sans MS" pitchFamily="66" charset="0"/>
              </a:rPr>
              <a:t>	</a:t>
            </a:r>
            <a:endParaRPr lang="en-US" altLang="en-US" smtClean="0"/>
          </a:p>
        </p:txBody>
      </p:sp>
      <p:pic>
        <p:nvPicPr>
          <p:cNvPr id="436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0"/>
            <a:ext cx="2286000"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7070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itle 1"/>
          <p:cNvSpPr>
            <a:spLocks noGrp="1"/>
          </p:cNvSpPr>
          <p:nvPr>
            <p:ph type="title"/>
          </p:nvPr>
        </p:nvSpPr>
        <p:spPr>
          <a:xfrm>
            <a:off x="1371600" y="0"/>
            <a:ext cx="7467600" cy="1905000"/>
          </a:xfrm>
        </p:spPr>
        <p:txBody>
          <a:bodyPr/>
          <a:lstStyle/>
          <a:p>
            <a:pPr algn="ctr"/>
            <a:r>
              <a:rPr lang="en-US" altLang="en-US" b="1" dirty="0" smtClean="0">
                <a:solidFill>
                  <a:srgbClr val="0070C0"/>
                </a:solidFill>
                <a:latin typeface="Comic Sans MS" pitchFamily="66" charset="0"/>
              </a:rPr>
              <a:t>SCHIZOPHRENIA &amp; THE BRAIN</a:t>
            </a:r>
            <a:endParaRPr lang="en-US" altLang="en-US" b="1" dirty="0" smtClean="0">
              <a:solidFill>
                <a:srgbClr val="0070C0"/>
              </a:solidFill>
              <a:latin typeface="Comic Sans MS" pitchFamily="66" charset="0"/>
            </a:endParaRPr>
          </a:p>
        </p:txBody>
      </p:sp>
      <p:sp>
        <p:nvSpPr>
          <p:cNvPr id="131075" name="Content Placeholder 2"/>
          <p:cNvSpPr>
            <a:spLocks noGrp="1"/>
          </p:cNvSpPr>
          <p:nvPr>
            <p:ph idx="1"/>
          </p:nvPr>
        </p:nvSpPr>
        <p:spPr>
          <a:xfrm>
            <a:off x="914400" y="1981200"/>
            <a:ext cx="8229600" cy="4419600"/>
          </a:xfrm>
        </p:spPr>
        <p:txBody>
          <a:bodyPr/>
          <a:lstStyle/>
          <a:p>
            <a:pPr marL="0" indent="0">
              <a:buFontTx/>
              <a:buNone/>
              <a:defRPr/>
            </a:pPr>
            <a:r>
              <a:rPr lang="en-US" altLang="en-US" sz="2800" b="1" dirty="0" smtClean="0">
                <a:solidFill>
                  <a:srgbClr val="0070C0"/>
                </a:solidFill>
                <a:latin typeface="Comic Sans MS" pitchFamily="66" charset="0"/>
              </a:rPr>
              <a:t>Structural</a:t>
            </a:r>
            <a:r>
              <a:rPr lang="en-US" altLang="en-US" sz="2800" dirty="0" smtClean="0">
                <a:solidFill>
                  <a:srgbClr val="0070C0"/>
                </a:solidFill>
                <a:latin typeface="Comic Sans MS" pitchFamily="66" charset="0"/>
              </a:rPr>
              <a:t> – enlarged ventricles; decreased volume of gray and white matter; smaller hippocampus and amygdala</a:t>
            </a:r>
          </a:p>
          <a:p>
            <a:pPr>
              <a:defRPr/>
            </a:pPr>
            <a:endParaRPr lang="en-US" altLang="en-US" sz="2800" b="1" dirty="0" smtClean="0">
              <a:solidFill>
                <a:srgbClr val="0070C0"/>
              </a:solidFill>
              <a:latin typeface="Comic Sans MS" pitchFamily="66" charset="0"/>
            </a:endParaRPr>
          </a:p>
          <a:p>
            <a:pPr marL="0" indent="0">
              <a:buFontTx/>
              <a:buNone/>
              <a:defRPr/>
            </a:pPr>
            <a:r>
              <a:rPr lang="en-US" altLang="en-US" sz="2800" b="1" dirty="0" smtClean="0">
                <a:solidFill>
                  <a:srgbClr val="0070C0"/>
                </a:solidFill>
                <a:latin typeface="Comic Sans MS" pitchFamily="66" charset="0"/>
              </a:rPr>
              <a:t>Functional</a:t>
            </a:r>
            <a:r>
              <a:rPr lang="en-US" altLang="en-US" sz="2800" dirty="0" smtClean="0">
                <a:solidFill>
                  <a:srgbClr val="0070C0"/>
                </a:solidFill>
                <a:latin typeface="Comic Sans MS" pitchFamily="66" charset="0"/>
              </a:rPr>
              <a:t> – decrease blood </a:t>
            </a:r>
          </a:p>
          <a:p>
            <a:pPr marL="0" indent="0">
              <a:buFontTx/>
              <a:buNone/>
              <a:defRPr/>
            </a:pPr>
            <a:r>
              <a:rPr lang="en-US" altLang="en-US" sz="2800" dirty="0" smtClean="0">
                <a:solidFill>
                  <a:srgbClr val="0070C0"/>
                </a:solidFill>
                <a:latin typeface="Comic Sans MS" pitchFamily="66" charset="0"/>
              </a:rPr>
              <a:t>flow and metabolism in </a:t>
            </a:r>
          </a:p>
          <a:p>
            <a:pPr marL="0" indent="0">
              <a:buFontTx/>
              <a:buNone/>
              <a:defRPr/>
            </a:pPr>
            <a:r>
              <a:rPr lang="en-US" altLang="en-US" sz="2800" dirty="0" smtClean="0">
                <a:solidFill>
                  <a:srgbClr val="0070C0"/>
                </a:solidFill>
                <a:latin typeface="Comic Sans MS" pitchFamily="66" charset="0"/>
              </a:rPr>
              <a:t>frontal lobes</a:t>
            </a:r>
          </a:p>
          <a:p>
            <a:pPr marL="0" indent="0">
              <a:buFontTx/>
              <a:buNone/>
              <a:defRPr/>
            </a:pPr>
            <a:r>
              <a:rPr lang="en-US" altLang="en-US" sz="2800" dirty="0" smtClean="0">
                <a:solidFill>
                  <a:srgbClr val="0070C0"/>
                </a:solidFill>
                <a:latin typeface="Comic Sans MS" pitchFamily="66" charset="0"/>
              </a:rPr>
              <a:t> </a:t>
            </a:r>
          </a:p>
        </p:txBody>
      </p:sp>
      <p:pic>
        <p:nvPicPr>
          <p:cNvPr id="438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514600"/>
            <a:ext cx="340836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031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title"/>
          </p:nvPr>
        </p:nvSpPr>
        <p:spPr>
          <a:xfrm>
            <a:off x="1752600" y="304800"/>
            <a:ext cx="7086600" cy="1981200"/>
          </a:xfrm>
        </p:spPr>
        <p:txBody>
          <a:bodyPr/>
          <a:lstStyle/>
          <a:p>
            <a:pPr algn="ctr"/>
            <a:r>
              <a:rPr lang="en-US" altLang="en-US" sz="5400" b="1" dirty="0" smtClean="0">
                <a:solidFill>
                  <a:srgbClr val="7030A0"/>
                </a:solidFill>
                <a:latin typeface="Comic Sans MS" pitchFamily="66" charset="0"/>
              </a:rPr>
              <a:t>PREDATORS</a:t>
            </a:r>
          </a:p>
        </p:txBody>
      </p:sp>
      <p:sp>
        <p:nvSpPr>
          <p:cNvPr id="393219" name="Content Placeholder 2"/>
          <p:cNvSpPr>
            <a:spLocks noGrp="1"/>
          </p:cNvSpPr>
          <p:nvPr>
            <p:ph idx="1"/>
          </p:nvPr>
        </p:nvSpPr>
        <p:spPr>
          <a:xfrm>
            <a:off x="987425" y="1905000"/>
            <a:ext cx="7696200" cy="3876674"/>
          </a:xfrm>
        </p:spPr>
        <p:txBody>
          <a:bodyPr/>
          <a:lstStyle/>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67000"/>
            <a:ext cx="2124075" cy="309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819400"/>
            <a:ext cx="3132297" cy="195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746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Title 3"/>
          <p:cNvSpPr>
            <a:spLocks noGrp="1"/>
          </p:cNvSpPr>
          <p:nvPr>
            <p:ph type="ctrTitle"/>
          </p:nvPr>
        </p:nvSpPr>
        <p:spPr>
          <a:xfrm>
            <a:off x="1676400" y="457200"/>
            <a:ext cx="6781800" cy="990600"/>
          </a:xfrm>
        </p:spPr>
        <p:txBody>
          <a:bodyPr/>
          <a:lstStyle/>
          <a:p>
            <a:pPr algn="ctr"/>
            <a:r>
              <a:rPr lang="en-US" altLang="en-US" b="1" smtClean="0">
                <a:solidFill>
                  <a:srgbClr val="6600FF"/>
                </a:solidFill>
                <a:latin typeface="Comic Sans MS" pitchFamily="66" charset="0"/>
              </a:rPr>
              <a:t>DOPAMINE HYPOTHESIS</a:t>
            </a:r>
          </a:p>
        </p:txBody>
      </p:sp>
      <p:sp>
        <p:nvSpPr>
          <p:cNvPr id="439299" name="Subtitle 4"/>
          <p:cNvSpPr>
            <a:spLocks noGrp="1"/>
          </p:cNvSpPr>
          <p:nvPr>
            <p:ph type="subTitle" idx="1"/>
          </p:nvPr>
        </p:nvSpPr>
        <p:spPr>
          <a:xfrm>
            <a:off x="1447800" y="1600200"/>
            <a:ext cx="7086600" cy="4800600"/>
          </a:xfrm>
        </p:spPr>
        <p:txBody>
          <a:bodyPr/>
          <a:lstStyle/>
          <a:p>
            <a:pPr algn="l"/>
            <a:r>
              <a:rPr lang="en-US" altLang="en-US" sz="2800" smtClean="0">
                <a:solidFill>
                  <a:srgbClr val="6600FF"/>
                </a:solidFill>
                <a:latin typeface="Comic Sans MS" pitchFamily="66" charset="0"/>
              </a:rPr>
              <a:t>Substantia nigra </a:t>
            </a:r>
          </a:p>
          <a:p>
            <a:pPr algn="l"/>
            <a:r>
              <a:rPr lang="en-US" altLang="en-US" sz="2800" smtClean="0">
                <a:solidFill>
                  <a:srgbClr val="6600FF"/>
                </a:solidFill>
                <a:latin typeface="Comic Sans MS" pitchFamily="66" charset="0"/>
              </a:rPr>
              <a:t>and Parkinson’s</a:t>
            </a:r>
          </a:p>
          <a:p>
            <a:pPr algn="l"/>
            <a:endParaRPr lang="en-US" altLang="en-US" sz="2800" smtClean="0">
              <a:solidFill>
                <a:srgbClr val="6600FF"/>
              </a:solidFill>
              <a:latin typeface="Comic Sans MS" pitchFamily="66" charset="0"/>
            </a:endParaRPr>
          </a:p>
          <a:p>
            <a:pPr algn="l"/>
            <a:r>
              <a:rPr lang="en-US" altLang="en-US" sz="2800" smtClean="0">
                <a:solidFill>
                  <a:srgbClr val="6600FF"/>
                </a:solidFill>
                <a:latin typeface="Comic Sans MS" pitchFamily="66" charset="0"/>
              </a:rPr>
              <a:t>Ventral Tegmentum</a:t>
            </a:r>
          </a:p>
          <a:p>
            <a:pPr algn="l"/>
            <a:r>
              <a:rPr lang="en-US" altLang="en-US" sz="2800" smtClean="0">
                <a:solidFill>
                  <a:srgbClr val="6600FF"/>
                </a:solidFill>
                <a:latin typeface="Comic Sans MS" pitchFamily="66" charset="0"/>
              </a:rPr>
              <a:t>and schizophrenia </a:t>
            </a:r>
          </a:p>
        </p:txBody>
      </p:sp>
      <p:pic>
        <p:nvPicPr>
          <p:cNvPr id="439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857625"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70432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itle 1"/>
          <p:cNvSpPr>
            <a:spLocks noGrp="1"/>
          </p:cNvSpPr>
          <p:nvPr>
            <p:ph type="title"/>
          </p:nvPr>
        </p:nvSpPr>
        <p:spPr>
          <a:xfrm>
            <a:off x="1371600" y="0"/>
            <a:ext cx="7467600" cy="1143000"/>
          </a:xfrm>
        </p:spPr>
        <p:txBody>
          <a:bodyPr/>
          <a:lstStyle/>
          <a:p>
            <a:pPr algn="ctr"/>
            <a:r>
              <a:rPr lang="en-US" altLang="en-US" b="1" smtClean="0">
                <a:solidFill>
                  <a:srgbClr val="0070C0"/>
                </a:solidFill>
                <a:latin typeface="Comic Sans MS" pitchFamily="66" charset="0"/>
              </a:rPr>
              <a:t>ASD</a:t>
            </a:r>
          </a:p>
        </p:txBody>
      </p:sp>
      <p:sp>
        <p:nvSpPr>
          <p:cNvPr id="440323" name="Content Placeholder 2"/>
          <p:cNvSpPr>
            <a:spLocks noGrp="1"/>
          </p:cNvSpPr>
          <p:nvPr>
            <p:ph idx="1"/>
          </p:nvPr>
        </p:nvSpPr>
        <p:spPr>
          <a:xfrm>
            <a:off x="1143000" y="1295400"/>
            <a:ext cx="7543800" cy="4525963"/>
          </a:xfrm>
        </p:spPr>
        <p:txBody>
          <a:bodyPr/>
          <a:lstStyle/>
          <a:p>
            <a:endParaRPr lang="en-US" altLang="en-US" smtClean="0">
              <a:solidFill>
                <a:srgbClr val="00B050"/>
              </a:solidFill>
              <a:latin typeface="Comic Sans MS" pitchFamily="66" charset="0"/>
            </a:endParaRPr>
          </a:p>
        </p:txBody>
      </p:sp>
      <p:pic>
        <p:nvPicPr>
          <p:cNvPr id="440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171575"/>
            <a:ext cx="571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1210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itle 1"/>
          <p:cNvSpPr>
            <a:spLocks noGrp="1"/>
          </p:cNvSpPr>
          <p:nvPr>
            <p:ph type="title"/>
          </p:nvPr>
        </p:nvSpPr>
        <p:spPr>
          <a:xfrm>
            <a:off x="1371600" y="457200"/>
            <a:ext cx="7467600" cy="762000"/>
          </a:xfrm>
        </p:spPr>
        <p:txBody>
          <a:bodyPr/>
          <a:lstStyle/>
          <a:p>
            <a:pPr algn="ctr"/>
            <a:r>
              <a:rPr lang="en-US" altLang="en-US" b="1" smtClean="0">
                <a:solidFill>
                  <a:srgbClr val="002060"/>
                </a:solidFill>
                <a:latin typeface="Comic Sans MS" pitchFamily="66" charset="0"/>
              </a:rPr>
              <a:t>DEPRESSION</a:t>
            </a:r>
          </a:p>
        </p:txBody>
      </p:sp>
      <p:sp>
        <p:nvSpPr>
          <p:cNvPr id="441347" name="Content Placeholder 2"/>
          <p:cNvSpPr>
            <a:spLocks noGrp="1"/>
          </p:cNvSpPr>
          <p:nvPr>
            <p:ph idx="1"/>
          </p:nvPr>
        </p:nvSpPr>
        <p:spPr>
          <a:xfrm>
            <a:off x="457200" y="1524000"/>
            <a:ext cx="8229600" cy="4297363"/>
          </a:xfrm>
        </p:spPr>
        <p:txBody>
          <a:bodyPr/>
          <a:lstStyle/>
          <a:p>
            <a:pPr marL="0" indent="0">
              <a:buFontTx/>
              <a:buNone/>
            </a:pPr>
            <a:r>
              <a:rPr lang="en-US" altLang="en-US" smtClean="0">
                <a:solidFill>
                  <a:srgbClr val="002060"/>
                </a:solidFill>
                <a:latin typeface="Comic Sans MS" pitchFamily="66" charset="0"/>
              </a:rPr>
              <a:t>	</a:t>
            </a:r>
          </a:p>
          <a:p>
            <a:pPr marL="0" indent="0">
              <a:buFontTx/>
              <a:buNone/>
            </a:pPr>
            <a:r>
              <a:rPr lang="en-US" altLang="en-US" smtClean="0">
                <a:solidFill>
                  <a:srgbClr val="002060"/>
                </a:solidFill>
                <a:latin typeface="Comic Sans MS" pitchFamily="66" charset="0"/>
              </a:rPr>
              <a:t>	SEROTONIN</a:t>
            </a:r>
          </a:p>
          <a:p>
            <a:pPr marL="0" indent="0">
              <a:buFontTx/>
              <a:buNone/>
            </a:pPr>
            <a:r>
              <a:rPr lang="en-US" altLang="en-US" smtClean="0">
                <a:solidFill>
                  <a:srgbClr val="002060"/>
                </a:solidFill>
                <a:latin typeface="Comic Sans MS" pitchFamily="66" charset="0"/>
              </a:rPr>
              <a:t>		Mood </a:t>
            </a:r>
          </a:p>
          <a:p>
            <a:pPr marL="0" indent="0">
              <a:buFontTx/>
              <a:buNone/>
            </a:pPr>
            <a:r>
              <a:rPr lang="en-US" altLang="en-US" smtClean="0">
                <a:solidFill>
                  <a:srgbClr val="002060"/>
                </a:solidFill>
                <a:latin typeface="Comic Sans MS" pitchFamily="66" charset="0"/>
              </a:rPr>
              <a:t>		Emotion</a:t>
            </a:r>
          </a:p>
          <a:p>
            <a:pPr marL="0" indent="0">
              <a:buFontTx/>
              <a:buNone/>
            </a:pPr>
            <a:r>
              <a:rPr lang="en-US" altLang="en-US" smtClean="0">
                <a:solidFill>
                  <a:srgbClr val="002060"/>
                </a:solidFill>
                <a:latin typeface="Comic Sans MS" pitchFamily="66" charset="0"/>
              </a:rPr>
              <a:t>		Sleep</a:t>
            </a:r>
          </a:p>
          <a:p>
            <a:pPr marL="0" indent="0">
              <a:buFontTx/>
              <a:buNone/>
            </a:pPr>
            <a:r>
              <a:rPr lang="en-US" altLang="en-US" smtClean="0">
                <a:solidFill>
                  <a:srgbClr val="002060"/>
                </a:solidFill>
                <a:latin typeface="Comic Sans MS" pitchFamily="66" charset="0"/>
              </a:rPr>
              <a:t>		Appetite</a:t>
            </a:r>
          </a:p>
          <a:p>
            <a:pPr marL="0" indent="0">
              <a:buFontTx/>
              <a:buNone/>
            </a:pPr>
            <a:endParaRPr lang="en-US" altLang="en-US" smtClean="0"/>
          </a:p>
        </p:txBody>
      </p:sp>
      <p:pic>
        <p:nvPicPr>
          <p:cNvPr id="4413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8288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914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itle 1"/>
          <p:cNvSpPr>
            <a:spLocks noGrp="1"/>
          </p:cNvSpPr>
          <p:nvPr>
            <p:ph type="title"/>
          </p:nvPr>
        </p:nvSpPr>
        <p:spPr>
          <a:xfrm>
            <a:off x="1371600" y="457200"/>
            <a:ext cx="7467600" cy="762000"/>
          </a:xfrm>
        </p:spPr>
        <p:txBody>
          <a:bodyPr/>
          <a:lstStyle/>
          <a:p>
            <a:pPr algn="ctr"/>
            <a:r>
              <a:rPr lang="en-US" altLang="en-US" smtClean="0">
                <a:solidFill>
                  <a:srgbClr val="002060"/>
                </a:solidFill>
                <a:latin typeface="Comic Sans MS" pitchFamily="66" charset="0"/>
              </a:rPr>
              <a:t>ANXIETY</a:t>
            </a:r>
          </a:p>
        </p:txBody>
      </p:sp>
      <p:sp>
        <p:nvSpPr>
          <p:cNvPr id="442371" name="Content Placeholder 2"/>
          <p:cNvSpPr>
            <a:spLocks noGrp="1"/>
          </p:cNvSpPr>
          <p:nvPr>
            <p:ph idx="1"/>
          </p:nvPr>
        </p:nvSpPr>
        <p:spPr>
          <a:xfrm>
            <a:off x="1066800" y="1524000"/>
            <a:ext cx="7620000" cy="4800600"/>
          </a:xfrm>
        </p:spPr>
        <p:txBody>
          <a:bodyPr/>
          <a:lstStyle/>
          <a:p>
            <a:pPr marL="0" indent="0">
              <a:buFontTx/>
              <a:buNone/>
            </a:pPr>
            <a:r>
              <a:rPr lang="en-US" altLang="en-US" sz="2000" dirty="0" smtClean="0">
                <a:solidFill>
                  <a:srgbClr val="002060"/>
                </a:solidFill>
                <a:latin typeface="Comic Sans MS" pitchFamily="66" charset="0"/>
              </a:rPr>
              <a:t>Most Anxiety Disorders result from exaggerated fear response</a:t>
            </a:r>
          </a:p>
          <a:p>
            <a:pPr marL="0" indent="0">
              <a:buFontTx/>
              <a:buNone/>
            </a:pPr>
            <a:endParaRPr lang="en-US" altLang="en-US" sz="2000" dirty="0" smtClean="0">
              <a:solidFill>
                <a:srgbClr val="002060"/>
              </a:solidFill>
              <a:latin typeface="Comic Sans MS" pitchFamily="66" charset="0"/>
            </a:endParaRPr>
          </a:p>
          <a:p>
            <a:pPr marL="0" indent="0">
              <a:buFontTx/>
              <a:buNone/>
            </a:pPr>
            <a:r>
              <a:rPr lang="en-US" altLang="en-US" sz="2000" dirty="0" smtClean="0">
                <a:solidFill>
                  <a:srgbClr val="002060"/>
                </a:solidFill>
                <a:latin typeface="Comic Sans MS" pitchFamily="66" charset="0"/>
              </a:rPr>
              <a:t>STRUCTURAL </a:t>
            </a:r>
          </a:p>
          <a:p>
            <a:pPr marL="0" indent="0">
              <a:buFontTx/>
              <a:buNone/>
            </a:pPr>
            <a:r>
              <a:rPr lang="en-US" altLang="en-US" sz="2000" dirty="0" smtClean="0">
                <a:solidFill>
                  <a:srgbClr val="002060"/>
                </a:solidFill>
                <a:latin typeface="Comic Sans MS" pitchFamily="66" charset="0"/>
              </a:rPr>
              <a:t>	Amygdala</a:t>
            </a:r>
          </a:p>
          <a:p>
            <a:pPr marL="0" indent="0">
              <a:buFontTx/>
              <a:buNone/>
            </a:pPr>
            <a:r>
              <a:rPr lang="en-US" altLang="en-US" sz="2000" dirty="0" smtClean="0">
                <a:solidFill>
                  <a:srgbClr val="002060"/>
                </a:solidFill>
                <a:latin typeface="Comic Sans MS" pitchFamily="66" charset="0"/>
              </a:rPr>
              <a:t>	Insula</a:t>
            </a:r>
          </a:p>
          <a:p>
            <a:pPr marL="0" indent="0">
              <a:buFontTx/>
              <a:buNone/>
            </a:pPr>
            <a:endParaRPr lang="en-US" altLang="en-US" sz="2000" dirty="0" smtClean="0">
              <a:solidFill>
                <a:srgbClr val="002060"/>
              </a:solidFill>
              <a:latin typeface="Comic Sans MS" pitchFamily="66" charset="0"/>
            </a:endParaRPr>
          </a:p>
          <a:p>
            <a:pPr marL="0" indent="0">
              <a:buFontTx/>
              <a:buNone/>
            </a:pPr>
            <a:endParaRPr lang="en-US" altLang="en-US" sz="2000" dirty="0" smtClean="0">
              <a:solidFill>
                <a:srgbClr val="002060"/>
              </a:solidFill>
              <a:latin typeface="Comic Sans MS" pitchFamily="66" charset="0"/>
            </a:endParaRPr>
          </a:p>
          <a:p>
            <a:pPr marL="0" indent="0">
              <a:buFontTx/>
              <a:buNone/>
            </a:pPr>
            <a:r>
              <a:rPr lang="en-US" altLang="en-US" sz="2000" dirty="0" smtClean="0">
                <a:solidFill>
                  <a:srgbClr val="002060"/>
                </a:solidFill>
                <a:latin typeface="Comic Sans MS" pitchFamily="66" charset="0"/>
              </a:rPr>
              <a:t>CHEMICAL ANOMALIES (Limbic Dysregulation)</a:t>
            </a:r>
          </a:p>
          <a:p>
            <a:pPr marL="0" indent="0">
              <a:buFontTx/>
              <a:buNone/>
            </a:pPr>
            <a:r>
              <a:rPr lang="en-US" altLang="en-US" sz="2000" dirty="0" smtClean="0">
                <a:solidFill>
                  <a:srgbClr val="002060"/>
                </a:solidFill>
                <a:latin typeface="Comic Sans MS" pitchFamily="66" charset="0"/>
              </a:rPr>
              <a:t>	serotonin depletion</a:t>
            </a:r>
          </a:p>
          <a:p>
            <a:pPr marL="0" indent="0">
              <a:buFontTx/>
              <a:buNone/>
            </a:pPr>
            <a:r>
              <a:rPr lang="en-US" altLang="en-US" sz="2000" dirty="0" smtClean="0">
                <a:solidFill>
                  <a:srgbClr val="002060"/>
                </a:solidFill>
                <a:latin typeface="Comic Sans MS" pitchFamily="66" charset="0"/>
              </a:rPr>
              <a:t>	excessive glutamate	</a:t>
            </a:r>
          </a:p>
          <a:p>
            <a:pPr marL="0" indent="0">
              <a:buFontTx/>
              <a:buNone/>
            </a:pPr>
            <a:r>
              <a:rPr lang="en-US" altLang="en-US" sz="2000" dirty="0" smtClean="0">
                <a:solidFill>
                  <a:srgbClr val="002060"/>
                </a:solidFill>
                <a:latin typeface="Comic Sans MS" pitchFamily="66" charset="0"/>
              </a:rPr>
              <a:t>	insufficient GABA)</a:t>
            </a:r>
            <a:endParaRPr lang="en-US" altLang="en-US" sz="1200" dirty="0" smtClean="0">
              <a:solidFill>
                <a:srgbClr val="002060"/>
              </a:solidFill>
              <a:latin typeface="Comic Sans MS" pitchFamily="66" charset="0"/>
            </a:endParaRPr>
          </a:p>
          <a:p>
            <a:pPr marL="0" indent="0">
              <a:buFontTx/>
              <a:buNone/>
            </a:pPr>
            <a:r>
              <a:rPr lang="en-US" altLang="en-US" sz="1200" dirty="0" smtClean="0">
                <a:solidFill>
                  <a:srgbClr val="002060"/>
                </a:solidFill>
                <a:latin typeface="Comic Sans MS" pitchFamily="66" charset="0"/>
              </a:rPr>
              <a:t>	</a:t>
            </a:r>
            <a:r>
              <a:rPr lang="en-US" altLang="en-US" sz="2000" dirty="0" smtClean="0">
                <a:solidFill>
                  <a:srgbClr val="002060"/>
                </a:solidFill>
                <a:latin typeface="Comic Sans MS" pitchFamily="66" charset="0"/>
              </a:rPr>
              <a:t>release of cortisol &amp; adrenaline (increased arousal)</a:t>
            </a:r>
          </a:p>
          <a:p>
            <a:pPr marL="457200" lvl="1" indent="0">
              <a:buFontTx/>
              <a:buNone/>
            </a:pPr>
            <a:endParaRPr lang="en-US" altLang="en-US" sz="2000" dirty="0" smtClean="0">
              <a:solidFill>
                <a:srgbClr val="002060"/>
              </a:solidFill>
              <a:latin typeface="Comic Sans MS" pitchFamily="66" charset="0"/>
            </a:endParaRPr>
          </a:p>
          <a:p>
            <a:pPr marL="0" indent="0">
              <a:buFontTx/>
              <a:buNone/>
            </a:pPr>
            <a:r>
              <a:rPr lang="en-US" altLang="en-US" sz="2000" dirty="0" smtClean="0">
                <a:solidFill>
                  <a:srgbClr val="002060"/>
                </a:solidFill>
                <a:latin typeface="Comic Sans MS" pitchFamily="66" charset="0"/>
              </a:rPr>
              <a:t> </a:t>
            </a:r>
          </a:p>
          <a:p>
            <a:pPr marL="0" indent="0">
              <a:buFontTx/>
              <a:buNone/>
            </a:pPr>
            <a:endParaRPr lang="en-US" altLang="en-US" dirty="0" smtClean="0"/>
          </a:p>
        </p:txBody>
      </p:sp>
      <p:pic>
        <p:nvPicPr>
          <p:cNvPr id="442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09800"/>
            <a:ext cx="2351087"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23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81200"/>
            <a:ext cx="3036887"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1411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itle 1"/>
          <p:cNvSpPr>
            <a:spLocks noGrp="1"/>
          </p:cNvSpPr>
          <p:nvPr>
            <p:ph type="title"/>
          </p:nvPr>
        </p:nvSpPr>
        <p:spPr>
          <a:xfrm>
            <a:off x="1371600" y="457200"/>
            <a:ext cx="7467600" cy="762000"/>
          </a:xfrm>
        </p:spPr>
        <p:txBody>
          <a:bodyPr/>
          <a:lstStyle/>
          <a:p>
            <a:pPr algn="ctr"/>
            <a:r>
              <a:rPr lang="en-US" altLang="en-US" sz="4400" b="1" smtClean="0">
                <a:solidFill>
                  <a:srgbClr val="002060"/>
                </a:solidFill>
                <a:latin typeface="Comic Sans MS" pitchFamily="66" charset="0"/>
              </a:rPr>
              <a:t>OCD</a:t>
            </a:r>
          </a:p>
        </p:txBody>
      </p:sp>
      <p:sp>
        <p:nvSpPr>
          <p:cNvPr id="443395" name="Content Placeholder 2"/>
          <p:cNvSpPr>
            <a:spLocks noGrp="1"/>
          </p:cNvSpPr>
          <p:nvPr>
            <p:ph idx="1"/>
          </p:nvPr>
        </p:nvSpPr>
        <p:spPr>
          <a:xfrm>
            <a:off x="1066800" y="1524000"/>
            <a:ext cx="7620000" cy="4297363"/>
          </a:xfrm>
        </p:spPr>
        <p:txBody>
          <a:bodyPr/>
          <a:lstStyle/>
          <a:p>
            <a:pPr marL="0" indent="0">
              <a:buFontTx/>
              <a:buNone/>
            </a:pPr>
            <a:r>
              <a:rPr lang="en-US" altLang="en-US" sz="2000" b="1" smtClean="0">
                <a:solidFill>
                  <a:srgbClr val="002060"/>
                </a:solidFill>
                <a:latin typeface="Comic Sans MS" pitchFamily="66" charset="0"/>
              </a:rPr>
              <a:t>STRUCTURAL ANOMALIES</a:t>
            </a:r>
          </a:p>
          <a:p>
            <a:pPr marL="0" indent="0">
              <a:buFontTx/>
              <a:buNone/>
            </a:pPr>
            <a:r>
              <a:rPr lang="en-US" altLang="en-US" sz="2000" smtClean="0">
                <a:solidFill>
                  <a:srgbClr val="002060"/>
                </a:solidFill>
                <a:latin typeface="Comic Sans MS" pitchFamily="66" charset="0"/>
              </a:rPr>
              <a:t>Less white matter connecting basal ganglia to PFC</a:t>
            </a:r>
          </a:p>
          <a:p>
            <a:pPr marL="0" indent="0">
              <a:buFontTx/>
              <a:buNone/>
            </a:pPr>
            <a:r>
              <a:rPr lang="en-US" altLang="en-US" sz="2000" smtClean="0">
                <a:solidFill>
                  <a:srgbClr val="002060"/>
                </a:solidFill>
                <a:latin typeface="Comic Sans MS" pitchFamily="66" charset="0"/>
              </a:rPr>
              <a:t>Hypermetabolic in left orbital-frontal cortex that 	</a:t>
            </a:r>
          </a:p>
          <a:p>
            <a:pPr marL="0" indent="0">
              <a:buFontTx/>
              <a:buNone/>
            </a:pPr>
            <a:r>
              <a:rPr lang="en-US" altLang="en-US" sz="2000" smtClean="0">
                <a:solidFill>
                  <a:srgbClr val="002060"/>
                </a:solidFill>
                <a:latin typeface="Comic Sans MS" pitchFamily="66" charset="0"/>
              </a:rPr>
              <a:t>over-stimulates the “worry circuit”</a:t>
            </a:r>
          </a:p>
          <a:p>
            <a:pPr marL="0" indent="0">
              <a:buFontTx/>
              <a:buNone/>
            </a:pPr>
            <a:r>
              <a:rPr lang="en-US" altLang="en-US" sz="2000" smtClean="0">
                <a:solidFill>
                  <a:srgbClr val="002060"/>
                </a:solidFill>
                <a:latin typeface="Comic Sans MS" pitchFamily="66" charset="0"/>
              </a:rPr>
              <a:t>	caudate n. – thought switching</a:t>
            </a:r>
          </a:p>
          <a:p>
            <a:pPr marL="0" indent="0">
              <a:buFontTx/>
              <a:buNone/>
            </a:pPr>
            <a:r>
              <a:rPr lang="en-US" altLang="en-US" sz="2000" smtClean="0">
                <a:solidFill>
                  <a:srgbClr val="002060"/>
                </a:solidFill>
                <a:latin typeface="Comic Sans MS" pitchFamily="66" charset="0"/>
              </a:rPr>
              <a:t>	cingulate g. – dread</a:t>
            </a:r>
          </a:p>
          <a:p>
            <a:pPr marL="0" indent="0">
              <a:buFontTx/>
              <a:buNone/>
            </a:pPr>
            <a:r>
              <a:rPr lang="en-US" altLang="en-US" sz="2000" smtClean="0">
                <a:solidFill>
                  <a:srgbClr val="002060"/>
                </a:solidFill>
                <a:latin typeface="Comic Sans MS" pitchFamily="66" charset="0"/>
              </a:rPr>
              <a:t>	thalamus – proc. sensory inputs</a:t>
            </a:r>
          </a:p>
          <a:p>
            <a:pPr marL="0" indent="0">
              <a:buFontTx/>
              <a:buNone/>
            </a:pPr>
            <a:r>
              <a:rPr lang="en-US" altLang="en-US" sz="2000" smtClean="0">
                <a:solidFill>
                  <a:srgbClr val="002060"/>
                </a:solidFill>
                <a:latin typeface="Comic Sans MS" pitchFamily="66" charset="0"/>
              </a:rPr>
              <a:t>	Smaller dorsal anterior cingulate</a:t>
            </a:r>
          </a:p>
          <a:p>
            <a:pPr marL="0" indent="0">
              <a:buFontTx/>
              <a:buNone/>
            </a:pPr>
            <a:r>
              <a:rPr lang="en-US" altLang="en-US" sz="2000" smtClean="0">
                <a:solidFill>
                  <a:srgbClr val="002060"/>
                </a:solidFill>
                <a:latin typeface="Comic Sans MS" pitchFamily="66" charset="0"/>
              </a:rPr>
              <a:t>	Smaller right anterior insula</a:t>
            </a:r>
          </a:p>
          <a:p>
            <a:pPr marL="0" indent="0">
              <a:buFontTx/>
              <a:buNone/>
            </a:pPr>
            <a:endParaRPr lang="en-US" altLang="en-US" sz="2000" smtClean="0">
              <a:solidFill>
                <a:srgbClr val="002060"/>
              </a:solidFill>
              <a:latin typeface="Comic Sans MS" pitchFamily="66" charset="0"/>
            </a:endParaRPr>
          </a:p>
          <a:p>
            <a:pPr marL="0" indent="0">
              <a:buFontTx/>
              <a:buNone/>
            </a:pPr>
            <a:r>
              <a:rPr lang="en-US" altLang="en-US" sz="2000" b="1" smtClean="0">
                <a:solidFill>
                  <a:srgbClr val="002060"/>
                </a:solidFill>
                <a:latin typeface="Comic Sans MS" pitchFamily="66" charset="0"/>
              </a:rPr>
              <a:t>NEUROCHEMICAL ANOMALIES </a:t>
            </a:r>
          </a:p>
          <a:p>
            <a:pPr marL="0" indent="0">
              <a:buFontTx/>
              <a:buNone/>
            </a:pPr>
            <a:r>
              <a:rPr lang="en-US" altLang="en-US" sz="2000" smtClean="0">
                <a:solidFill>
                  <a:srgbClr val="002060"/>
                </a:solidFill>
                <a:latin typeface="Comic Sans MS" pitchFamily="66" charset="0"/>
              </a:rPr>
              <a:t>	reduced serotonin </a:t>
            </a:r>
          </a:p>
          <a:p>
            <a:pPr marL="0" indent="0">
              <a:buFontTx/>
              <a:buNone/>
            </a:pPr>
            <a:r>
              <a:rPr lang="en-US" altLang="en-US" sz="2000" smtClean="0">
                <a:solidFill>
                  <a:srgbClr val="002060"/>
                </a:solidFill>
                <a:latin typeface="Comic Sans MS" pitchFamily="66" charset="0"/>
              </a:rPr>
              <a:t>	</a:t>
            </a:r>
          </a:p>
          <a:p>
            <a:pPr marL="0" indent="0">
              <a:buFontTx/>
              <a:buNone/>
            </a:pPr>
            <a:endParaRPr lang="en-US" altLang="en-US" smtClean="0"/>
          </a:p>
        </p:txBody>
      </p:sp>
      <p:pic>
        <p:nvPicPr>
          <p:cNvPr id="4433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590800"/>
            <a:ext cx="2974975"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8144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Title 3"/>
          <p:cNvSpPr>
            <a:spLocks noGrp="1"/>
          </p:cNvSpPr>
          <p:nvPr>
            <p:ph type="ctrTitle"/>
          </p:nvPr>
        </p:nvSpPr>
        <p:spPr>
          <a:xfrm>
            <a:off x="685800" y="685800"/>
            <a:ext cx="7772400" cy="1447800"/>
          </a:xfrm>
        </p:spPr>
        <p:txBody>
          <a:bodyPr/>
          <a:lstStyle/>
          <a:p>
            <a:pPr algn="ctr"/>
            <a:r>
              <a:rPr lang="en-US" altLang="en-US" b="1" dirty="0" smtClean="0">
                <a:solidFill>
                  <a:srgbClr val="0070C0"/>
                </a:solidFill>
                <a:latin typeface="Comic Sans MS" pitchFamily="66" charset="0"/>
              </a:rPr>
              <a:t> EXTERNALIZING DISORDERS</a:t>
            </a:r>
          </a:p>
        </p:txBody>
      </p:sp>
      <p:sp>
        <p:nvSpPr>
          <p:cNvPr id="444419" name="Content Placeholder 1"/>
          <p:cNvSpPr>
            <a:spLocks noGrp="1"/>
          </p:cNvSpPr>
          <p:nvPr>
            <p:ph type="subTitle" idx="1"/>
          </p:nvPr>
        </p:nvSpPr>
        <p:spPr>
          <a:xfrm>
            <a:off x="838200" y="2133600"/>
            <a:ext cx="7924800" cy="3886200"/>
          </a:xfrm>
        </p:spPr>
        <p:txBody>
          <a:bodyPr/>
          <a:lstStyle/>
          <a:p>
            <a:pPr algn="l"/>
            <a:r>
              <a:rPr lang="en-US" altLang="en-US" sz="2000" b="1" dirty="0" smtClean="0">
                <a:solidFill>
                  <a:srgbClr val="0070C0"/>
                </a:solidFill>
                <a:latin typeface="Comic Sans MS" pitchFamily="66" charset="0"/>
              </a:rPr>
              <a:t>Disruptive Disorders, Impulse-Control, and Conduct Disorders</a:t>
            </a:r>
          </a:p>
          <a:p>
            <a:pPr algn="l"/>
            <a:endParaRPr lang="en-US" altLang="en-US" sz="2000" b="1" dirty="0" smtClean="0">
              <a:solidFill>
                <a:srgbClr val="0070C0"/>
              </a:solidFill>
              <a:latin typeface="Comic Sans MS" pitchFamily="66" charset="0"/>
            </a:endParaRPr>
          </a:p>
          <a:p>
            <a:pPr algn="l"/>
            <a:r>
              <a:rPr lang="en-US" altLang="en-US" sz="2000" b="1" dirty="0" smtClean="0">
                <a:solidFill>
                  <a:srgbClr val="0070C0"/>
                </a:solidFill>
                <a:latin typeface="Comic Sans MS" pitchFamily="66" charset="0"/>
              </a:rPr>
              <a:t>	Oppositional Defiant Disorder</a:t>
            </a:r>
          </a:p>
          <a:p>
            <a:pPr algn="l"/>
            <a:r>
              <a:rPr lang="en-US" altLang="en-US" sz="2000" b="1" dirty="0" smtClean="0">
                <a:solidFill>
                  <a:srgbClr val="0070C0"/>
                </a:solidFill>
                <a:latin typeface="Comic Sans MS" pitchFamily="66" charset="0"/>
              </a:rPr>
              <a:t>	Intermittent Explosive Disorder</a:t>
            </a:r>
          </a:p>
          <a:p>
            <a:pPr algn="l"/>
            <a:r>
              <a:rPr lang="en-US" altLang="en-US" sz="2000" b="1" dirty="0" smtClean="0">
                <a:solidFill>
                  <a:srgbClr val="0070C0"/>
                </a:solidFill>
                <a:latin typeface="Comic Sans MS" pitchFamily="66" charset="0"/>
              </a:rPr>
              <a:t>	Conduct Disorder</a:t>
            </a:r>
          </a:p>
          <a:p>
            <a:pPr algn="l"/>
            <a:r>
              <a:rPr lang="en-US" altLang="en-US" sz="2000" b="1" dirty="0" smtClean="0">
                <a:solidFill>
                  <a:srgbClr val="0070C0"/>
                </a:solidFill>
                <a:latin typeface="Comic Sans MS" pitchFamily="66" charset="0"/>
              </a:rPr>
              <a:t>		Child Onset</a:t>
            </a:r>
          </a:p>
          <a:p>
            <a:pPr algn="l"/>
            <a:r>
              <a:rPr lang="en-US" altLang="en-US" sz="2000" b="1" dirty="0" smtClean="0">
                <a:solidFill>
                  <a:srgbClr val="0070C0"/>
                </a:solidFill>
                <a:latin typeface="Comic Sans MS" pitchFamily="66" charset="0"/>
              </a:rPr>
              <a:t>		</a:t>
            </a:r>
            <a:r>
              <a:rPr lang="en-US" altLang="en-US" sz="2000" b="1" dirty="0" err="1" smtClean="0">
                <a:solidFill>
                  <a:srgbClr val="0070C0"/>
                </a:solidFill>
                <a:latin typeface="Comic Sans MS" pitchFamily="66" charset="0"/>
              </a:rPr>
              <a:t>Adol</a:t>
            </a:r>
            <a:r>
              <a:rPr lang="en-US" altLang="en-US" sz="2000" b="1" dirty="0" smtClean="0">
                <a:solidFill>
                  <a:srgbClr val="0070C0"/>
                </a:solidFill>
                <a:latin typeface="Comic Sans MS" pitchFamily="66" charset="0"/>
              </a:rPr>
              <a:t> Onset</a:t>
            </a:r>
          </a:p>
          <a:p>
            <a:pPr algn="l"/>
            <a:r>
              <a:rPr lang="en-US" altLang="en-US" sz="2000" b="1" dirty="0" smtClean="0">
                <a:solidFill>
                  <a:srgbClr val="0070C0"/>
                </a:solidFill>
                <a:latin typeface="Comic Sans MS" pitchFamily="66" charset="0"/>
              </a:rPr>
              <a:t>	Antisocial Personality Disorder</a:t>
            </a:r>
          </a:p>
          <a:p>
            <a:pPr algn="l"/>
            <a:r>
              <a:rPr lang="en-US" altLang="en-US" sz="2000" b="1" dirty="0" smtClean="0">
                <a:solidFill>
                  <a:srgbClr val="0070C0"/>
                </a:solidFill>
                <a:latin typeface="Comic Sans MS" pitchFamily="66" charset="0"/>
              </a:rPr>
              <a:t>	Pyromania</a:t>
            </a:r>
          </a:p>
          <a:p>
            <a:pPr algn="l"/>
            <a:r>
              <a:rPr lang="en-US" altLang="en-US" sz="2000" b="1" dirty="0" smtClean="0">
                <a:solidFill>
                  <a:srgbClr val="0070C0"/>
                </a:solidFill>
                <a:latin typeface="Comic Sans MS" pitchFamily="66" charset="0"/>
              </a:rPr>
              <a:t>	Kleptomania</a:t>
            </a:r>
          </a:p>
          <a:p>
            <a:pPr lvl="1" algn="l"/>
            <a:endParaRPr lang="en-US" altLang="en-US" sz="2000" b="1" dirty="0" smtClean="0">
              <a:solidFill>
                <a:srgbClr val="0070C0"/>
              </a:solidFill>
              <a:latin typeface="Comic Sans MS" pitchFamily="66" charset="0"/>
            </a:endParaRPr>
          </a:p>
          <a:p>
            <a:pPr algn="l"/>
            <a:r>
              <a:rPr lang="en-US" altLang="en-US" sz="2400" b="1" dirty="0" smtClean="0">
                <a:solidFill>
                  <a:srgbClr val="0070C0"/>
                </a:solidFill>
                <a:latin typeface="Comic Sans MS" pitchFamily="66" charset="0"/>
              </a:rPr>
              <a:t>	</a:t>
            </a:r>
            <a:endParaRPr lang="en-US" altLang="en-US" dirty="0" smtClean="0"/>
          </a:p>
        </p:txBody>
      </p:sp>
      <p:pic>
        <p:nvPicPr>
          <p:cNvPr id="444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113" y="2743200"/>
            <a:ext cx="2286000"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3741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itle 1"/>
          <p:cNvSpPr>
            <a:spLocks noGrp="1"/>
          </p:cNvSpPr>
          <p:nvPr>
            <p:ph type="ctrTitle"/>
          </p:nvPr>
        </p:nvSpPr>
        <p:spPr>
          <a:xfrm>
            <a:off x="685800" y="609600"/>
            <a:ext cx="7772400" cy="1600200"/>
          </a:xfrm>
        </p:spPr>
        <p:txBody>
          <a:bodyPr/>
          <a:lstStyle/>
          <a:p>
            <a:pPr algn="ctr"/>
            <a:r>
              <a:rPr lang="en-US" altLang="en-US" sz="4400" b="1" smtClean="0">
                <a:solidFill>
                  <a:srgbClr val="0070C0"/>
                </a:solidFill>
                <a:latin typeface="Comic Sans MS" pitchFamily="66" charset="0"/>
              </a:rPr>
              <a:t>What Is It About Externalizing Disorders?</a:t>
            </a:r>
          </a:p>
        </p:txBody>
      </p:sp>
      <p:sp>
        <p:nvSpPr>
          <p:cNvPr id="446467" name="Subtitle 4"/>
          <p:cNvSpPr>
            <a:spLocks noGrp="1"/>
          </p:cNvSpPr>
          <p:nvPr>
            <p:ph type="subTitle" idx="1"/>
          </p:nvPr>
        </p:nvSpPr>
        <p:spPr>
          <a:xfrm>
            <a:off x="1371600" y="2514600"/>
            <a:ext cx="6400800" cy="3124200"/>
          </a:xfrm>
        </p:spPr>
        <p:txBody>
          <a:bodyPr/>
          <a:lstStyle/>
          <a:p>
            <a:pPr algn="l"/>
            <a:r>
              <a:rPr lang="en-US" altLang="en-US" sz="2000" b="1" smtClean="0">
                <a:solidFill>
                  <a:srgbClr val="0070C0"/>
                </a:solidFill>
                <a:latin typeface="Comic Sans MS" pitchFamily="66" charset="0"/>
              </a:rPr>
              <a:t>Behaviors that violate the rights of others (aggression, property destruction).</a:t>
            </a:r>
          </a:p>
          <a:p>
            <a:pPr algn="l"/>
            <a:endParaRPr lang="en-US" altLang="en-US" sz="2000" smtClean="0">
              <a:solidFill>
                <a:srgbClr val="0070C0"/>
              </a:solidFill>
              <a:latin typeface="Comic Sans MS" pitchFamily="66" charset="0"/>
            </a:endParaRPr>
          </a:p>
          <a:p>
            <a:pPr algn="l"/>
            <a:endParaRPr lang="en-US" altLang="en-US" sz="2000" b="1" smtClean="0">
              <a:solidFill>
                <a:srgbClr val="0070C0"/>
              </a:solidFill>
              <a:latin typeface="Comic Sans MS" pitchFamily="66" charset="0"/>
            </a:endParaRPr>
          </a:p>
          <a:p>
            <a:pPr algn="l"/>
            <a:endParaRPr lang="en-US" altLang="en-US" sz="2000" b="1" smtClean="0">
              <a:solidFill>
                <a:srgbClr val="0070C0"/>
              </a:solidFill>
              <a:latin typeface="Comic Sans MS" pitchFamily="66" charset="0"/>
            </a:endParaRPr>
          </a:p>
          <a:p>
            <a:pPr algn="l"/>
            <a:r>
              <a:rPr lang="en-US" altLang="en-US" sz="2000" b="1" smtClean="0">
                <a:solidFill>
                  <a:srgbClr val="0070C0"/>
                </a:solidFill>
                <a:latin typeface="Comic Sans MS" pitchFamily="66" charset="0"/>
              </a:rPr>
              <a:t>Bring the individual into conflict </a:t>
            </a:r>
          </a:p>
          <a:p>
            <a:pPr algn="l"/>
            <a:r>
              <a:rPr lang="en-US" altLang="en-US" sz="2000" b="1" smtClean="0">
                <a:solidFill>
                  <a:srgbClr val="0070C0"/>
                </a:solidFill>
                <a:latin typeface="Comic Sans MS" pitchFamily="66" charset="0"/>
              </a:rPr>
              <a:t>with authority figures and/or </a:t>
            </a:r>
          </a:p>
          <a:p>
            <a:pPr algn="l"/>
            <a:r>
              <a:rPr lang="en-US" altLang="en-US" sz="2000" b="1" smtClean="0">
                <a:solidFill>
                  <a:srgbClr val="0070C0"/>
                </a:solidFill>
                <a:latin typeface="Comic Sans MS" pitchFamily="66" charset="0"/>
              </a:rPr>
              <a:t>societal norms</a:t>
            </a:r>
            <a:r>
              <a:rPr lang="en-US" altLang="en-US" sz="2000" smtClean="0">
                <a:solidFill>
                  <a:srgbClr val="0070C0"/>
                </a:solidFill>
                <a:latin typeface="Comic Sans MS" pitchFamily="66" charset="0"/>
              </a:rPr>
              <a:t>.</a:t>
            </a:r>
          </a:p>
        </p:txBody>
      </p:sp>
      <p:pic>
        <p:nvPicPr>
          <p:cNvPr id="446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184785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551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Title 1"/>
          <p:cNvSpPr>
            <a:spLocks noGrp="1"/>
          </p:cNvSpPr>
          <p:nvPr>
            <p:ph type="ctrTitle"/>
          </p:nvPr>
        </p:nvSpPr>
        <p:spPr>
          <a:xfrm>
            <a:off x="685800" y="609600"/>
            <a:ext cx="7772400" cy="1600200"/>
          </a:xfrm>
        </p:spPr>
        <p:txBody>
          <a:bodyPr/>
          <a:lstStyle/>
          <a:p>
            <a:pPr algn="ctr"/>
            <a:r>
              <a:rPr lang="en-US" altLang="en-US" sz="4400" b="1" smtClean="0">
                <a:solidFill>
                  <a:srgbClr val="0070C0"/>
                </a:solidFill>
                <a:latin typeface="Comic Sans MS" pitchFamily="66" charset="0"/>
              </a:rPr>
              <a:t>What Is It About Externalizing Disorders?</a:t>
            </a:r>
          </a:p>
        </p:txBody>
      </p:sp>
      <p:sp>
        <p:nvSpPr>
          <p:cNvPr id="447491" name="Subtitle 4"/>
          <p:cNvSpPr>
            <a:spLocks noGrp="1"/>
          </p:cNvSpPr>
          <p:nvPr>
            <p:ph type="subTitle" idx="1"/>
          </p:nvPr>
        </p:nvSpPr>
        <p:spPr>
          <a:xfrm>
            <a:off x="1371600" y="2514600"/>
            <a:ext cx="6400800" cy="3124200"/>
          </a:xfrm>
        </p:spPr>
        <p:txBody>
          <a:bodyPr/>
          <a:lstStyle/>
          <a:p>
            <a:pPr algn="l"/>
            <a:endParaRPr lang="en-US" altLang="en-US" sz="2000" b="1" dirty="0" smtClean="0">
              <a:solidFill>
                <a:srgbClr val="0070C0"/>
              </a:solidFill>
              <a:latin typeface="Comic Sans MS" pitchFamily="66" charset="0"/>
            </a:endParaRPr>
          </a:p>
          <a:p>
            <a:pPr algn="l"/>
            <a:r>
              <a:rPr lang="en-US" altLang="en-US" sz="2000" b="1" dirty="0" smtClean="0">
                <a:solidFill>
                  <a:srgbClr val="0070C0"/>
                </a:solidFill>
                <a:latin typeface="Comic Sans MS" pitchFamily="66" charset="0"/>
              </a:rPr>
              <a:t>Are Ext. Disorders Always Voluntary?</a:t>
            </a:r>
          </a:p>
          <a:p>
            <a:pPr algn="l"/>
            <a:endParaRPr lang="en-US" altLang="en-US" sz="2000" b="1" dirty="0" smtClean="0">
              <a:solidFill>
                <a:srgbClr val="0070C0"/>
              </a:solidFill>
              <a:latin typeface="Comic Sans MS" pitchFamily="66" charset="0"/>
            </a:endParaRPr>
          </a:p>
          <a:p>
            <a:pPr algn="l"/>
            <a:endParaRPr lang="en-US" altLang="en-US" sz="2000" b="1" dirty="0" smtClean="0">
              <a:solidFill>
                <a:srgbClr val="0070C0"/>
              </a:solidFill>
              <a:latin typeface="Comic Sans MS" pitchFamily="66" charset="0"/>
            </a:endParaRPr>
          </a:p>
          <a:p>
            <a:pPr algn="l"/>
            <a:r>
              <a:rPr lang="en-US" altLang="en-US" sz="2000" b="1" dirty="0" smtClean="0">
                <a:solidFill>
                  <a:srgbClr val="0070C0"/>
                </a:solidFill>
                <a:latin typeface="Comic Sans MS" pitchFamily="66" charset="0"/>
              </a:rPr>
              <a:t>Are Ext. Disorders Always Predatory?</a:t>
            </a:r>
          </a:p>
          <a:p>
            <a:pPr algn="l"/>
            <a:endParaRPr lang="en-US" altLang="en-US" sz="2000" b="1" dirty="0" smtClean="0">
              <a:solidFill>
                <a:srgbClr val="0070C0"/>
              </a:solidFill>
              <a:latin typeface="Comic Sans MS" pitchFamily="66" charset="0"/>
            </a:endParaRPr>
          </a:p>
          <a:p>
            <a:pPr algn="l"/>
            <a:endParaRPr lang="en-US" altLang="en-US" sz="2000" b="1" dirty="0" smtClean="0">
              <a:solidFill>
                <a:srgbClr val="0070C0"/>
              </a:solidFill>
              <a:latin typeface="Comic Sans MS" pitchFamily="66" charset="0"/>
            </a:endParaRPr>
          </a:p>
          <a:p>
            <a:pPr algn="l"/>
            <a:r>
              <a:rPr lang="en-US" altLang="en-US" sz="2000" b="1" dirty="0" smtClean="0">
                <a:solidFill>
                  <a:srgbClr val="0070C0"/>
                </a:solidFill>
                <a:latin typeface="Comic Sans MS" pitchFamily="66" charset="0"/>
              </a:rPr>
              <a:t>Are Ext. Disorders Brain-Based?</a:t>
            </a:r>
          </a:p>
          <a:p>
            <a:pPr algn="l"/>
            <a:endParaRPr lang="en-US" altLang="en-US" sz="2000" b="1" dirty="0" smtClean="0">
              <a:solidFill>
                <a:srgbClr val="0070C0"/>
              </a:solidFill>
              <a:latin typeface="Comic Sans MS" pitchFamily="66" charset="0"/>
            </a:endParaRPr>
          </a:p>
          <a:p>
            <a:pPr algn="l"/>
            <a:r>
              <a:rPr lang="en-US" altLang="en-US" sz="2000" b="1" dirty="0" smtClean="0">
                <a:solidFill>
                  <a:srgbClr val="0070C0"/>
                </a:solidFill>
                <a:latin typeface="Comic Sans MS" pitchFamily="66" charset="0"/>
              </a:rPr>
              <a:t> </a:t>
            </a:r>
            <a:endParaRPr lang="en-US" altLang="en-US" sz="2000" dirty="0" smtClean="0">
              <a:solidFill>
                <a:srgbClr val="0070C0"/>
              </a:solidFill>
              <a:latin typeface="Comic Sans MS" pitchFamily="66" charset="0"/>
            </a:endParaRPr>
          </a:p>
        </p:txBody>
      </p:sp>
      <p:pic>
        <p:nvPicPr>
          <p:cNvPr id="4474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400" y="2806700"/>
            <a:ext cx="223202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3312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4"/>
          <p:cNvSpPr>
            <a:spLocks noGrp="1"/>
          </p:cNvSpPr>
          <p:nvPr>
            <p:ph type="title"/>
          </p:nvPr>
        </p:nvSpPr>
        <p:spPr>
          <a:xfrm>
            <a:off x="1371600" y="0"/>
            <a:ext cx="7467600" cy="1524000"/>
          </a:xfrm>
        </p:spPr>
        <p:txBody>
          <a:bodyPr/>
          <a:lstStyle/>
          <a:p>
            <a:pPr algn="ctr"/>
            <a:r>
              <a:rPr lang="en-US" altLang="en-US" b="1" smtClean="0">
                <a:solidFill>
                  <a:srgbClr val="0070C0"/>
                </a:solidFill>
                <a:latin typeface="Comic Sans MS" pitchFamily="66" charset="0"/>
              </a:rPr>
              <a:t/>
            </a:r>
            <a:br>
              <a:rPr lang="en-US" altLang="en-US" b="1" smtClean="0">
                <a:solidFill>
                  <a:srgbClr val="0070C0"/>
                </a:solidFill>
                <a:latin typeface="Comic Sans MS" pitchFamily="66" charset="0"/>
              </a:rPr>
            </a:br>
            <a:r>
              <a:rPr lang="en-US" altLang="en-US" b="1" smtClean="0">
                <a:solidFill>
                  <a:srgbClr val="0070C0"/>
                </a:solidFill>
                <a:latin typeface="Comic Sans MS" pitchFamily="66" charset="0"/>
              </a:rPr>
              <a:t>TWO COMPETING REGIONS</a:t>
            </a:r>
          </a:p>
        </p:txBody>
      </p:sp>
      <p:sp>
        <p:nvSpPr>
          <p:cNvPr id="451587" name="Content Placeholder 6"/>
          <p:cNvSpPr>
            <a:spLocks noGrp="1"/>
          </p:cNvSpPr>
          <p:nvPr>
            <p:ph sz="half" idx="1"/>
          </p:nvPr>
        </p:nvSpPr>
        <p:spPr>
          <a:xfrm>
            <a:off x="990600" y="1752600"/>
            <a:ext cx="3733800" cy="4068763"/>
          </a:xfrm>
        </p:spPr>
        <p:txBody>
          <a:bodyPr/>
          <a:lstStyle/>
          <a:p>
            <a:pPr marL="0" indent="0">
              <a:buFontTx/>
              <a:buNone/>
            </a:pPr>
            <a:r>
              <a:rPr lang="en-US" altLang="en-US" sz="2400" b="1" smtClean="0">
                <a:solidFill>
                  <a:srgbClr val="0070C0"/>
                </a:solidFill>
                <a:latin typeface="Comic Sans MS" pitchFamily="66" charset="0"/>
              </a:rPr>
              <a:t>PREFRONTAL CORTEX</a:t>
            </a:r>
          </a:p>
          <a:p>
            <a:pPr marL="0" indent="0" algn="ctr">
              <a:buFontTx/>
              <a:buNone/>
            </a:pPr>
            <a:r>
              <a:rPr lang="en-US" altLang="en-US" sz="2400" b="1" smtClean="0">
                <a:solidFill>
                  <a:srgbClr val="0070C0"/>
                </a:solidFill>
                <a:latin typeface="Comic Sans MS" pitchFamily="66" charset="0"/>
              </a:rPr>
              <a:t>(altricial)</a:t>
            </a:r>
          </a:p>
          <a:p>
            <a:pPr marL="0" indent="0">
              <a:buFontTx/>
              <a:buNone/>
            </a:pPr>
            <a:endParaRPr lang="en-US" altLang="en-US" sz="2400" b="1" smtClean="0">
              <a:solidFill>
                <a:srgbClr val="0070C0"/>
              </a:solidFill>
              <a:latin typeface="Comic Sans MS" pitchFamily="66" charset="0"/>
            </a:endParaRPr>
          </a:p>
          <a:p>
            <a:pPr marL="0" indent="0">
              <a:buFontTx/>
              <a:buNone/>
            </a:pPr>
            <a:endParaRPr lang="en-US" altLang="en-US" sz="2400" b="1" smtClean="0">
              <a:solidFill>
                <a:srgbClr val="0070C0"/>
              </a:solidFill>
              <a:latin typeface="Comic Sans MS" pitchFamily="66" charset="0"/>
            </a:endParaRPr>
          </a:p>
        </p:txBody>
      </p:sp>
      <p:sp>
        <p:nvSpPr>
          <p:cNvPr id="451588" name="Content Placeholder 7"/>
          <p:cNvSpPr>
            <a:spLocks noGrp="1"/>
          </p:cNvSpPr>
          <p:nvPr>
            <p:ph sz="half" idx="2"/>
          </p:nvPr>
        </p:nvSpPr>
        <p:spPr>
          <a:xfrm>
            <a:off x="4953000" y="1752600"/>
            <a:ext cx="3733800" cy="4068763"/>
          </a:xfrm>
        </p:spPr>
        <p:txBody>
          <a:bodyPr/>
          <a:lstStyle/>
          <a:p>
            <a:pPr marL="0" indent="0">
              <a:buFontTx/>
              <a:buNone/>
            </a:pPr>
            <a:r>
              <a:rPr lang="en-US" altLang="en-US" sz="2400" b="1" smtClean="0">
                <a:solidFill>
                  <a:srgbClr val="0070C0"/>
                </a:solidFill>
                <a:latin typeface="Comic Sans MS" pitchFamily="66" charset="0"/>
              </a:rPr>
              <a:t>LIMBIC SYSTEM</a:t>
            </a:r>
          </a:p>
          <a:p>
            <a:pPr marL="0" indent="0" algn="ctr">
              <a:buFontTx/>
              <a:buNone/>
            </a:pPr>
            <a:r>
              <a:rPr lang="en-US" altLang="en-US" sz="2400" b="1" smtClean="0">
                <a:solidFill>
                  <a:srgbClr val="0070C0"/>
                </a:solidFill>
                <a:latin typeface="Comic Sans MS" pitchFamily="66" charset="0"/>
              </a:rPr>
              <a:t>(precocial)</a:t>
            </a:r>
          </a:p>
        </p:txBody>
      </p:sp>
      <p:pic>
        <p:nvPicPr>
          <p:cNvPr id="4515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86100"/>
            <a:ext cx="389413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15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0"/>
            <a:ext cx="363061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804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438400"/>
            <a:ext cx="3505200" cy="330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11" name="Title 1"/>
          <p:cNvSpPr>
            <a:spLocks noGrp="1"/>
          </p:cNvSpPr>
          <p:nvPr>
            <p:ph type="title"/>
          </p:nvPr>
        </p:nvSpPr>
        <p:spPr>
          <a:xfrm>
            <a:off x="457200" y="273050"/>
            <a:ext cx="7924800" cy="1250950"/>
          </a:xfrm>
        </p:spPr>
        <p:txBody>
          <a:bodyPr/>
          <a:lstStyle/>
          <a:p>
            <a:pPr algn="ctr"/>
            <a:r>
              <a:rPr lang="en-US" altLang="en-US" sz="4800" smtClean="0">
                <a:solidFill>
                  <a:srgbClr val="0070C0"/>
                </a:solidFill>
                <a:latin typeface="Comic Sans MS" pitchFamily="66" charset="0"/>
              </a:rPr>
              <a:t>The Frontal Lobes</a:t>
            </a:r>
          </a:p>
        </p:txBody>
      </p:sp>
      <p:sp>
        <p:nvSpPr>
          <p:cNvPr id="452612" name="Content Placeholder 3"/>
          <p:cNvSpPr>
            <a:spLocks noGrp="1"/>
          </p:cNvSpPr>
          <p:nvPr>
            <p:ph idx="1"/>
          </p:nvPr>
        </p:nvSpPr>
        <p:spPr>
          <a:xfrm>
            <a:off x="5029200" y="2436813"/>
            <a:ext cx="3505200" cy="3306762"/>
          </a:xfrm>
        </p:spPr>
        <p:txBody>
          <a:bodyPr/>
          <a:lstStyle/>
          <a:p>
            <a:endParaRPr lang="en-US" altLang="en-US" smtClean="0"/>
          </a:p>
        </p:txBody>
      </p:sp>
      <p:sp>
        <p:nvSpPr>
          <p:cNvPr id="452613" name="Text Placeholder 4"/>
          <p:cNvSpPr>
            <a:spLocks noGrp="1"/>
          </p:cNvSpPr>
          <p:nvPr>
            <p:ph type="body" sz="half" idx="2"/>
          </p:nvPr>
        </p:nvSpPr>
        <p:spPr>
          <a:xfrm>
            <a:off x="990600" y="1981200"/>
            <a:ext cx="3886200" cy="4144963"/>
          </a:xfrm>
        </p:spPr>
        <p:txBody>
          <a:bodyPr/>
          <a:lstStyle/>
          <a:p>
            <a:r>
              <a:rPr lang="en-US" altLang="en-US" sz="2800" b="1" smtClean="0">
                <a:solidFill>
                  <a:srgbClr val="002060"/>
                </a:solidFill>
                <a:latin typeface="Comic Sans MS" pitchFamily="66" charset="0"/>
              </a:rPr>
              <a:t>Executive Functions</a:t>
            </a:r>
          </a:p>
          <a:p>
            <a:r>
              <a:rPr lang="en-US" altLang="en-US" sz="2800" b="1" smtClean="0">
                <a:solidFill>
                  <a:srgbClr val="0070C0"/>
                </a:solidFill>
                <a:latin typeface="Comic Sans MS" pitchFamily="66" charset="0"/>
              </a:rPr>
              <a:t>	</a:t>
            </a:r>
            <a:r>
              <a:rPr lang="en-US" altLang="en-US" sz="2800" smtClean="0">
                <a:solidFill>
                  <a:srgbClr val="C00000"/>
                </a:solidFill>
                <a:latin typeface="Comic Sans MS" pitchFamily="66" charset="0"/>
              </a:rPr>
              <a:t>anticipation</a:t>
            </a:r>
          </a:p>
          <a:p>
            <a:r>
              <a:rPr lang="en-US" altLang="en-US" sz="2800" smtClean="0">
                <a:solidFill>
                  <a:srgbClr val="C00000"/>
                </a:solidFill>
                <a:latin typeface="Comic Sans MS" pitchFamily="66" charset="0"/>
              </a:rPr>
              <a:t>	organization</a:t>
            </a:r>
          </a:p>
          <a:p>
            <a:r>
              <a:rPr lang="en-US" altLang="en-US" sz="2800" smtClean="0">
                <a:solidFill>
                  <a:srgbClr val="C00000"/>
                </a:solidFill>
                <a:latin typeface="Comic Sans MS" pitchFamily="66" charset="0"/>
              </a:rPr>
              <a:t>	memory</a:t>
            </a:r>
          </a:p>
          <a:p>
            <a:r>
              <a:rPr lang="en-US" altLang="en-US" sz="2800" smtClean="0">
                <a:solidFill>
                  <a:srgbClr val="C00000"/>
                </a:solidFill>
                <a:latin typeface="Comic Sans MS" pitchFamily="66" charset="0"/>
              </a:rPr>
              <a:t>	planning</a:t>
            </a:r>
          </a:p>
          <a:p>
            <a:r>
              <a:rPr lang="en-US" altLang="en-US" sz="2800" b="1" smtClean="0">
                <a:solidFill>
                  <a:srgbClr val="002060"/>
                </a:solidFill>
                <a:latin typeface="Comic Sans MS" pitchFamily="66" charset="0"/>
              </a:rPr>
              <a:t>Affective Functions</a:t>
            </a:r>
          </a:p>
          <a:p>
            <a:r>
              <a:rPr lang="en-US" altLang="en-US" sz="2800" b="1" smtClean="0">
                <a:solidFill>
                  <a:srgbClr val="0070C0"/>
                </a:solidFill>
                <a:latin typeface="Comic Sans MS" pitchFamily="66" charset="0"/>
              </a:rPr>
              <a:t>	</a:t>
            </a:r>
            <a:r>
              <a:rPr lang="en-US" altLang="en-US" sz="2800" smtClean="0">
                <a:solidFill>
                  <a:srgbClr val="C00000"/>
                </a:solidFill>
                <a:latin typeface="Comic Sans MS" pitchFamily="66" charset="0"/>
              </a:rPr>
              <a:t>expression</a:t>
            </a:r>
          </a:p>
          <a:p>
            <a:r>
              <a:rPr lang="en-US" altLang="en-US" sz="2800" smtClean="0">
                <a:solidFill>
                  <a:srgbClr val="C00000"/>
                </a:solidFill>
                <a:latin typeface="Comic Sans MS" pitchFamily="66" charset="0"/>
              </a:rPr>
              <a:t>	inhibition</a:t>
            </a:r>
          </a:p>
          <a:p>
            <a:endParaRPr lang="en-US" altLang="en-US" sz="2800" b="1" smtClean="0">
              <a:solidFill>
                <a:srgbClr val="0070C0"/>
              </a:solidFill>
              <a:latin typeface="Comic Sans MS" pitchFamily="66" charset="0"/>
            </a:endParaRPr>
          </a:p>
        </p:txBody>
      </p:sp>
    </p:spTree>
    <p:extLst>
      <p:ext uri="{BB962C8B-B14F-4D97-AF65-F5344CB8AC3E}">
        <p14:creationId xmlns:p14="http://schemas.microsoft.com/office/powerpoint/2010/main" val="1023989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title"/>
          </p:nvPr>
        </p:nvSpPr>
        <p:spPr>
          <a:xfrm>
            <a:off x="1752600" y="304800"/>
            <a:ext cx="7086600" cy="2667000"/>
          </a:xfrm>
        </p:spPr>
        <p:txBody>
          <a:bodyPr/>
          <a:lstStyle/>
          <a:p>
            <a:pPr algn="ctr"/>
            <a:r>
              <a:rPr lang="en-US" altLang="en-US" sz="5400" b="1" dirty="0" smtClean="0">
                <a:solidFill>
                  <a:srgbClr val="7030A0"/>
                </a:solidFill>
                <a:latin typeface="Comic Sans MS" pitchFamily="66" charset="0"/>
              </a:rPr>
              <a:t>MENTAL HEALTH/MENTAL  </a:t>
            </a:r>
            <a:r>
              <a:rPr lang="en-US" altLang="en-US" sz="5400" b="1" dirty="0" smtClean="0">
                <a:solidFill>
                  <a:srgbClr val="7030A0"/>
                </a:solidFill>
                <a:latin typeface="Comic Sans MS" pitchFamily="66" charset="0"/>
              </a:rPr>
              <a:t>ILLNESS</a:t>
            </a:r>
          </a:p>
        </p:txBody>
      </p:sp>
      <p:sp>
        <p:nvSpPr>
          <p:cNvPr id="393219" name="Content Placeholder 2"/>
          <p:cNvSpPr>
            <a:spLocks noGrp="1"/>
          </p:cNvSpPr>
          <p:nvPr>
            <p:ph idx="1"/>
          </p:nvPr>
        </p:nvSpPr>
        <p:spPr>
          <a:xfrm>
            <a:off x="987425" y="1905000"/>
            <a:ext cx="7696200" cy="3876674"/>
          </a:xfrm>
        </p:spPr>
        <p:txBody>
          <a:bodyPr/>
          <a:lstStyle/>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05200"/>
            <a:ext cx="262096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10515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965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itle 4"/>
          <p:cNvSpPr>
            <a:spLocks noGrp="1"/>
          </p:cNvSpPr>
          <p:nvPr>
            <p:ph type="title"/>
          </p:nvPr>
        </p:nvSpPr>
        <p:spPr>
          <a:xfrm>
            <a:off x="1371600" y="0"/>
            <a:ext cx="7467600" cy="1524000"/>
          </a:xfrm>
        </p:spPr>
        <p:txBody>
          <a:bodyPr/>
          <a:lstStyle/>
          <a:p>
            <a:pPr algn="ctr"/>
            <a:r>
              <a:rPr lang="en-US" altLang="en-US" b="1" smtClean="0">
                <a:solidFill>
                  <a:srgbClr val="0070C0"/>
                </a:solidFill>
                <a:latin typeface="Comic Sans MS" pitchFamily="66" charset="0"/>
              </a:rPr>
              <a:t/>
            </a:r>
            <a:br>
              <a:rPr lang="en-US" altLang="en-US" b="1" smtClean="0">
                <a:solidFill>
                  <a:srgbClr val="0070C0"/>
                </a:solidFill>
                <a:latin typeface="Comic Sans MS" pitchFamily="66" charset="0"/>
              </a:rPr>
            </a:br>
            <a:r>
              <a:rPr lang="en-US" altLang="en-US" b="1" smtClean="0">
                <a:solidFill>
                  <a:srgbClr val="0070C0"/>
                </a:solidFill>
                <a:latin typeface="Comic Sans MS" pitchFamily="66" charset="0"/>
              </a:rPr>
              <a:t>FRONTAL LOBE DEFICITS</a:t>
            </a:r>
          </a:p>
        </p:txBody>
      </p:sp>
      <p:sp>
        <p:nvSpPr>
          <p:cNvPr id="453635" name="Content Placeholder 6"/>
          <p:cNvSpPr>
            <a:spLocks noGrp="1"/>
          </p:cNvSpPr>
          <p:nvPr>
            <p:ph sz="half" idx="1"/>
          </p:nvPr>
        </p:nvSpPr>
        <p:spPr>
          <a:xfrm>
            <a:off x="990600" y="1752600"/>
            <a:ext cx="3733800" cy="4068763"/>
          </a:xfrm>
        </p:spPr>
        <p:txBody>
          <a:bodyPr/>
          <a:lstStyle/>
          <a:p>
            <a:pPr marL="0" indent="0">
              <a:buFontTx/>
              <a:buNone/>
            </a:pPr>
            <a:r>
              <a:rPr lang="en-US" altLang="en-US" sz="2400" b="1" smtClean="0">
                <a:solidFill>
                  <a:srgbClr val="0070C0"/>
                </a:solidFill>
                <a:latin typeface="Comic Sans MS" pitchFamily="66" charset="0"/>
              </a:rPr>
              <a:t>PREFRONTAL CORTEX</a:t>
            </a:r>
          </a:p>
          <a:p>
            <a:pPr marL="0" indent="0">
              <a:buFontTx/>
              <a:buNone/>
            </a:pPr>
            <a:endParaRPr lang="en-US" altLang="en-US" sz="2400" b="1" smtClean="0">
              <a:solidFill>
                <a:srgbClr val="0070C0"/>
              </a:solidFill>
              <a:latin typeface="Comic Sans MS" pitchFamily="66" charset="0"/>
            </a:endParaRPr>
          </a:p>
          <a:p>
            <a:pPr marL="0" indent="0">
              <a:buFontTx/>
              <a:buNone/>
            </a:pPr>
            <a:endParaRPr lang="en-US" altLang="en-US" sz="2400" b="1" smtClean="0">
              <a:solidFill>
                <a:srgbClr val="0070C0"/>
              </a:solidFill>
              <a:latin typeface="Comic Sans MS" pitchFamily="66" charset="0"/>
            </a:endParaRPr>
          </a:p>
        </p:txBody>
      </p:sp>
      <p:sp>
        <p:nvSpPr>
          <p:cNvPr id="453636" name="Content Placeholder 7"/>
          <p:cNvSpPr>
            <a:spLocks noGrp="1"/>
          </p:cNvSpPr>
          <p:nvPr>
            <p:ph sz="half" idx="2"/>
          </p:nvPr>
        </p:nvSpPr>
        <p:spPr>
          <a:xfrm>
            <a:off x="5410200" y="1447800"/>
            <a:ext cx="3276600" cy="4373563"/>
          </a:xfrm>
        </p:spPr>
        <p:txBody>
          <a:bodyPr/>
          <a:lstStyle/>
          <a:p>
            <a:pPr marL="0" indent="0">
              <a:buFontTx/>
              <a:buNone/>
            </a:pPr>
            <a:endParaRPr lang="en-US" altLang="en-US" sz="2400" b="1" u="sng" smtClean="0">
              <a:solidFill>
                <a:srgbClr val="0070C0"/>
              </a:solidFill>
              <a:latin typeface="Comic Sans MS" pitchFamily="66" charset="0"/>
            </a:endParaRPr>
          </a:p>
          <a:p>
            <a:pPr marL="0" indent="0">
              <a:buFontTx/>
              <a:buNone/>
            </a:pPr>
            <a:endParaRPr lang="en-US" altLang="en-US" sz="2400" b="1" u="sng" smtClean="0">
              <a:solidFill>
                <a:srgbClr val="0070C0"/>
              </a:solidFill>
              <a:latin typeface="Comic Sans MS" pitchFamily="66" charset="0"/>
            </a:endParaRPr>
          </a:p>
          <a:p>
            <a:pPr marL="0" indent="0">
              <a:buFontTx/>
              <a:buNone/>
            </a:pPr>
            <a:r>
              <a:rPr lang="en-US" altLang="en-US" sz="2400" b="1" u="sng" smtClean="0">
                <a:solidFill>
                  <a:srgbClr val="0070C0"/>
                </a:solidFill>
                <a:latin typeface="Comic Sans MS" pitchFamily="66" charset="0"/>
              </a:rPr>
              <a:t>11% reduction in PFC in APD</a:t>
            </a:r>
          </a:p>
          <a:p>
            <a:pPr marL="0" indent="0">
              <a:buFontTx/>
              <a:buNone/>
            </a:pPr>
            <a:endParaRPr lang="en-US" altLang="en-US" sz="2400" b="1" u="sng" smtClean="0">
              <a:solidFill>
                <a:srgbClr val="0070C0"/>
              </a:solidFill>
              <a:latin typeface="Comic Sans MS" pitchFamily="66" charset="0"/>
            </a:endParaRPr>
          </a:p>
          <a:p>
            <a:pPr marL="0" indent="0">
              <a:buFontTx/>
              <a:buNone/>
            </a:pPr>
            <a:r>
              <a:rPr lang="en-US" altLang="en-US" sz="2400" b="1" u="sng" smtClean="0">
                <a:solidFill>
                  <a:srgbClr val="0070C0"/>
                </a:solidFill>
                <a:latin typeface="Comic Sans MS" pitchFamily="66" charset="0"/>
              </a:rPr>
              <a:t>17% reduction in PFC in TLE with IED </a:t>
            </a:r>
            <a:endParaRPr lang="en-US" altLang="en-US" sz="2400" b="1" smtClean="0">
              <a:solidFill>
                <a:srgbClr val="0070C0"/>
              </a:solidFill>
              <a:latin typeface="Comic Sans MS" pitchFamily="66" charset="0"/>
            </a:endParaRPr>
          </a:p>
        </p:txBody>
      </p:sp>
      <p:pic>
        <p:nvPicPr>
          <p:cNvPr id="453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45434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1621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itle 3"/>
          <p:cNvSpPr>
            <a:spLocks noGrp="1"/>
          </p:cNvSpPr>
          <p:nvPr>
            <p:ph type="ctrTitle"/>
          </p:nvPr>
        </p:nvSpPr>
        <p:spPr>
          <a:xfrm>
            <a:off x="1676400" y="457200"/>
            <a:ext cx="6781800" cy="990600"/>
          </a:xfrm>
        </p:spPr>
        <p:txBody>
          <a:bodyPr/>
          <a:lstStyle/>
          <a:p>
            <a:pPr algn="ctr"/>
            <a:r>
              <a:rPr lang="en-US" altLang="en-US" b="1" smtClean="0">
                <a:solidFill>
                  <a:srgbClr val="996633"/>
                </a:solidFill>
                <a:latin typeface="Comic Sans MS" pitchFamily="66" charset="0"/>
              </a:rPr>
              <a:t>VENTROMEDIAL  PREFRONTAL CORTEX</a:t>
            </a:r>
          </a:p>
        </p:txBody>
      </p:sp>
      <p:sp>
        <p:nvSpPr>
          <p:cNvPr id="5" name="Subtitle 4"/>
          <p:cNvSpPr>
            <a:spLocks noGrp="1"/>
          </p:cNvSpPr>
          <p:nvPr>
            <p:ph type="subTitle" idx="1"/>
          </p:nvPr>
        </p:nvSpPr>
        <p:spPr>
          <a:xfrm>
            <a:off x="914400" y="1447800"/>
            <a:ext cx="7620000" cy="4648200"/>
          </a:xfrm>
        </p:spPr>
        <p:txBody>
          <a:bodyPr/>
          <a:lstStyle/>
          <a:p>
            <a:pPr algn="l">
              <a:defRPr/>
            </a:pPr>
            <a:endParaRPr lang="en-US" sz="2000" b="1" dirty="0" smtClean="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cost-benefit analysis based on </a:t>
            </a:r>
            <a:r>
              <a:rPr lang="en-US" sz="2000" b="1" dirty="0" smtClean="0">
                <a:solidFill>
                  <a:srgbClr val="C00000"/>
                </a:solidFill>
                <a:latin typeface="Comic Sans MS" pitchFamily="66" charset="0"/>
              </a:rPr>
              <a:t>emotional value </a:t>
            </a:r>
          </a:p>
          <a:p>
            <a:pPr algn="l">
              <a:defRPr/>
            </a:pPr>
            <a:endParaRPr lang="en-US" sz="2000" b="1" dirty="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decision-making and consideration </a:t>
            </a:r>
          </a:p>
          <a:p>
            <a:pPr algn="l">
              <a:defRPr/>
            </a:pPr>
            <a:r>
              <a:rPr lang="en-US" sz="2000" b="1" dirty="0">
                <a:solidFill>
                  <a:srgbClr val="0070C0"/>
                </a:solidFill>
                <a:latin typeface="Comic Sans MS" pitchFamily="66" charset="0"/>
              </a:rPr>
              <a:t>o</a:t>
            </a:r>
            <a:r>
              <a:rPr lang="en-US" sz="2000" b="1" dirty="0" smtClean="0">
                <a:solidFill>
                  <a:srgbClr val="0070C0"/>
                </a:solidFill>
                <a:latin typeface="Comic Sans MS" pitchFamily="66" charset="0"/>
              </a:rPr>
              <a:t>f future consequences </a:t>
            </a:r>
          </a:p>
          <a:p>
            <a:pPr algn="l">
              <a:defRPr/>
            </a:pPr>
            <a:endParaRPr lang="en-US" sz="2000" b="1" dirty="0" smtClean="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children </a:t>
            </a:r>
            <a:r>
              <a:rPr lang="en-US" sz="2000" b="1" dirty="0">
                <a:solidFill>
                  <a:srgbClr val="0070C0"/>
                </a:solidFill>
                <a:latin typeface="Comic Sans MS" pitchFamily="66" charset="0"/>
              </a:rPr>
              <a:t>with </a:t>
            </a:r>
            <a:r>
              <a:rPr lang="en-US" sz="2000" b="1" dirty="0" smtClean="0">
                <a:solidFill>
                  <a:srgbClr val="0070C0"/>
                </a:solidFill>
                <a:latin typeface="Comic Sans MS" pitchFamily="66" charset="0"/>
              </a:rPr>
              <a:t>EOBPD show </a:t>
            </a:r>
            <a:r>
              <a:rPr lang="en-US" sz="2000" b="1" dirty="0">
                <a:solidFill>
                  <a:srgbClr val="0070C0"/>
                </a:solidFill>
                <a:latin typeface="Comic Sans MS" pitchFamily="66" charset="0"/>
              </a:rPr>
              <a:t>increased </a:t>
            </a:r>
            <a:endParaRPr lang="en-US" sz="2000" b="1" dirty="0" smtClean="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activation </a:t>
            </a:r>
            <a:r>
              <a:rPr lang="en-US" sz="2000" b="1" dirty="0">
                <a:solidFill>
                  <a:srgbClr val="0070C0"/>
                </a:solidFill>
                <a:latin typeface="Comic Sans MS" pitchFamily="66" charset="0"/>
              </a:rPr>
              <a:t>in </a:t>
            </a:r>
            <a:r>
              <a:rPr lang="en-US" sz="2000" b="1" dirty="0">
                <a:solidFill>
                  <a:srgbClr val="996633"/>
                </a:solidFill>
                <a:latin typeface="Comic Sans MS" pitchFamily="66" charset="0"/>
              </a:rPr>
              <a:t>VMPFC</a:t>
            </a:r>
            <a:r>
              <a:rPr lang="en-US" sz="2000" b="1" dirty="0">
                <a:solidFill>
                  <a:srgbClr val="0070C0"/>
                </a:solidFill>
                <a:latin typeface="Comic Sans MS" pitchFamily="66" charset="0"/>
              </a:rPr>
              <a:t> </a:t>
            </a:r>
            <a:r>
              <a:rPr lang="en-US" sz="2000" b="1" dirty="0" smtClean="0">
                <a:solidFill>
                  <a:srgbClr val="0070C0"/>
                </a:solidFill>
                <a:latin typeface="Comic Sans MS" pitchFamily="66" charset="0"/>
              </a:rPr>
              <a:t>when </a:t>
            </a:r>
            <a:r>
              <a:rPr lang="en-US" sz="2000" b="1" dirty="0">
                <a:solidFill>
                  <a:srgbClr val="0070C0"/>
                </a:solidFill>
                <a:latin typeface="Comic Sans MS" pitchFamily="66" charset="0"/>
              </a:rPr>
              <a:t>viewing </a:t>
            </a:r>
            <a:endParaRPr lang="en-US" sz="2000" b="1" dirty="0" smtClean="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emotional pictures.</a:t>
            </a:r>
            <a:endParaRPr lang="en-US" sz="2000" b="1" dirty="0">
              <a:solidFill>
                <a:srgbClr val="0070C0"/>
              </a:solidFill>
              <a:latin typeface="Comic Sans MS" pitchFamily="66" charset="0"/>
            </a:endParaRPr>
          </a:p>
          <a:p>
            <a:pPr algn="l">
              <a:defRPr/>
            </a:pPr>
            <a:endParaRPr lang="en-US" sz="2400" dirty="0">
              <a:solidFill>
                <a:schemeClr val="accent5">
                  <a:lumMod val="50000"/>
                </a:schemeClr>
              </a:solidFill>
              <a:latin typeface="Comic Sans MS" pitchFamily="66" charset="0"/>
            </a:endParaRPr>
          </a:p>
          <a:p>
            <a:pPr algn="l">
              <a:defRPr/>
            </a:pPr>
            <a:endParaRPr lang="en-US" sz="2400" b="1" dirty="0" smtClean="0">
              <a:solidFill>
                <a:schemeClr val="accent5">
                  <a:lumMod val="50000"/>
                </a:schemeClr>
              </a:solidFill>
              <a:latin typeface="Comic Sans MS" pitchFamily="66" charset="0"/>
            </a:endParaRPr>
          </a:p>
          <a:p>
            <a:pPr algn="l">
              <a:defRPr/>
            </a:pPr>
            <a:endParaRPr lang="en-US" sz="2400" dirty="0">
              <a:solidFill>
                <a:srgbClr val="002060"/>
              </a:solidFill>
              <a:latin typeface="Comic Sans MS" pitchFamily="66" charset="0"/>
            </a:endParaRPr>
          </a:p>
        </p:txBody>
      </p:sp>
      <p:pic>
        <p:nvPicPr>
          <p:cNvPr id="454660" name="Content Placeholder 5" descr="ovidweb.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638800" y="2209800"/>
            <a:ext cx="2819400" cy="3352800"/>
          </a:xfrm>
        </p:spPr>
      </p:pic>
    </p:spTree>
    <p:extLst>
      <p:ext uri="{BB962C8B-B14F-4D97-AF65-F5344CB8AC3E}">
        <p14:creationId xmlns:p14="http://schemas.microsoft.com/office/powerpoint/2010/main" val="32091651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Title 3"/>
          <p:cNvSpPr>
            <a:spLocks noGrp="1"/>
          </p:cNvSpPr>
          <p:nvPr>
            <p:ph type="ctrTitle"/>
          </p:nvPr>
        </p:nvSpPr>
        <p:spPr>
          <a:xfrm>
            <a:off x="1676400" y="457200"/>
            <a:ext cx="6781800" cy="1371600"/>
          </a:xfrm>
        </p:spPr>
        <p:txBody>
          <a:bodyPr/>
          <a:lstStyle/>
          <a:p>
            <a:pPr algn="ctr"/>
            <a:r>
              <a:rPr lang="en-US" altLang="en-US" b="1" smtClean="0">
                <a:solidFill>
                  <a:srgbClr val="00B050"/>
                </a:solidFill>
                <a:latin typeface="Comic Sans MS" pitchFamily="66" charset="0"/>
              </a:rPr>
              <a:t>ORBITAL PREFRONTAL CORTEX</a:t>
            </a:r>
          </a:p>
        </p:txBody>
      </p:sp>
      <p:sp>
        <p:nvSpPr>
          <p:cNvPr id="5" name="Subtitle 4"/>
          <p:cNvSpPr>
            <a:spLocks noGrp="1"/>
          </p:cNvSpPr>
          <p:nvPr>
            <p:ph type="subTitle" idx="1"/>
          </p:nvPr>
        </p:nvSpPr>
        <p:spPr>
          <a:xfrm>
            <a:off x="914400" y="1828800"/>
            <a:ext cx="7620000" cy="4267200"/>
          </a:xfrm>
        </p:spPr>
        <p:txBody>
          <a:bodyPr/>
          <a:lstStyle/>
          <a:p>
            <a:pPr algn="l">
              <a:defRPr/>
            </a:pPr>
            <a:endParaRPr lang="en-US" sz="2000" b="1" dirty="0">
              <a:solidFill>
                <a:srgbClr val="0070C0"/>
              </a:solidFill>
              <a:latin typeface="Comic Sans MS" pitchFamily="66" charset="0"/>
            </a:endParaRPr>
          </a:p>
          <a:p>
            <a:pPr algn="l">
              <a:defRPr/>
            </a:pPr>
            <a:endParaRPr lang="en-US" sz="2000" b="1" dirty="0" smtClean="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Cost-benefit analysis based on </a:t>
            </a:r>
          </a:p>
          <a:p>
            <a:pPr algn="l">
              <a:defRPr/>
            </a:pPr>
            <a:r>
              <a:rPr lang="en-US" sz="2000" b="1" dirty="0">
                <a:solidFill>
                  <a:srgbClr val="C00000"/>
                </a:solidFill>
                <a:latin typeface="Comic Sans MS" pitchFamily="66" charset="0"/>
              </a:rPr>
              <a:t>c</a:t>
            </a:r>
            <a:r>
              <a:rPr lang="en-US" sz="2000" b="1" dirty="0" smtClean="0">
                <a:solidFill>
                  <a:srgbClr val="C00000"/>
                </a:solidFill>
                <a:latin typeface="Comic Sans MS" pitchFamily="66" charset="0"/>
              </a:rPr>
              <a:t>ognitive assessment</a:t>
            </a:r>
            <a:r>
              <a:rPr lang="en-US" sz="2000" b="1" dirty="0" smtClean="0">
                <a:solidFill>
                  <a:srgbClr val="0070C0"/>
                </a:solidFill>
                <a:latin typeface="Comic Sans MS" pitchFamily="66" charset="0"/>
              </a:rPr>
              <a:t>. </a:t>
            </a:r>
            <a:endParaRPr lang="en-US" sz="2000" b="1" dirty="0">
              <a:solidFill>
                <a:srgbClr val="0070C0"/>
              </a:solidFill>
              <a:latin typeface="Comic Sans MS" pitchFamily="66" charset="0"/>
            </a:endParaRPr>
          </a:p>
          <a:p>
            <a:pPr algn="l">
              <a:defRPr/>
            </a:pPr>
            <a:endParaRPr lang="en-US" sz="2000" dirty="0" smtClean="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The </a:t>
            </a:r>
            <a:r>
              <a:rPr lang="en-US" sz="2000" b="1" dirty="0" smtClean="0">
                <a:solidFill>
                  <a:srgbClr val="00B050"/>
                </a:solidFill>
                <a:latin typeface="Comic Sans MS" pitchFamily="66" charset="0"/>
              </a:rPr>
              <a:t>Orbital PFC </a:t>
            </a:r>
            <a:r>
              <a:rPr lang="en-US" sz="2000" b="1" dirty="0" smtClean="0">
                <a:solidFill>
                  <a:srgbClr val="0070C0"/>
                </a:solidFill>
                <a:latin typeface="Comic Sans MS" pitchFamily="66" charset="0"/>
              </a:rPr>
              <a:t>and the </a:t>
            </a:r>
            <a:r>
              <a:rPr lang="en-US" sz="2000" b="1" dirty="0" smtClean="0">
                <a:solidFill>
                  <a:srgbClr val="CC9900"/>
                </a:solidFill>
                <a:latin typeface="Comic Sans MS" pitchFamily="66" charset="0"/>
              </a:rPr>
              <a:t>ACC</a:t>
            </a:r>
          </a:p>
          <a:p>
            <a:pPr algn="l">
              <a:defRPr/>
            </a:pPr>
            <a:r>
              <a:rPr lang="en-US" sz="2000" b="1" dirty="0">
                <a:solidFill>
                  <a:srgbClr val="0070C0"/>
                </a:solidFill>
                <a:latin typeface="Comic Sans MS" pitchFamily="66" charset="0"/>
              </a:rPr>
              <a:t>r</a:t>
            </a:r>
            <a:r>
              <a:rPr lang="en-US" sz="2000" b="1" dirty="0" smtClean="0">
                <a:solidFill>
                  <a:srgbClr val="0070C0"/>
                </a:solidFill>
                <a:latin typeface="Comic Sans MS" pitchFamily="66" charset="0"/>
              </a:rPr>
              <a:t>egulate our response when we are</a:t>
            </a:r>
          </a:p>
          <a:p>
            <a:pPr algn="l">
              <a:defRPr/>
            </a:pPr>
            <a:r>
              <a:rPr lang="en-US" sz="2000" b="1" dirty="0">
                <a:solidFill>
                  <a:srgbClr val="0070C0"/>
                </a:solidFill>
                <a:latin typeface="Comic Sans MS" pitchFamily="66" charset="0"/>
              </a:rPr>
              <a:t>a</a:t>
            </a:r>
            <a:r>
              <a:rPr lang="en-US" sz="2000" b="1" dirty="0" smtClean="0">
                <a:solidFill>
                  <a:srgbClr val="0070C0"/>
                </a:solidFill>
                <a:latin typeface="Comic Sans MS" pitchFamily="66" charset="0"/>
              </a:rPr>
              <a:t>ngry.</a:t>
            </a:r>
          </a:p>
          <a:p>
            <a:pPr algn="l">
              <a:defRPr/>
            </a:pPr>
            <a:endParaRPr lang="en-US" sz="2000" b="1" dirty="0">
              <a:solidFill>
                <a:srgbClr val="0070C0"/>
              </a:solidFill>
              <a:latin typeface="Comic Sans MS" pitchFamily="66" charset="0"/>
            </a:endParaRPr>
          </a:p>
          <a:p>
            <a:pPr algn="l">
              <a:defRPr/>
            </a:pPr>
            <a:r>
              <a:rPr lang="en-US" sz="2000" b="1" dirty="0" smtClean="0">
                <a:solidFill>
                  <a:srgbClr val="0070C0"/>
                </a:solidFill>
                <a:latin typeface="Comic Sans MS" pitchFamily="66" charset="0"/>
              </a:rPr>
              <a:t>Smaller left OFC and Borderline</a:t>
            </a:r>
          </a:p>
          <a:p>
            <a:pPr algn="l">
              <a:defRPr/>
            </a:pPr>
            <a:r>
              <a:rPr lang="en-US" sz="2000" b="1" dirty="0" smtClean="0">
                <a:solidFill>
                  <a:srgbClr val="0070C0"/>
                </a:solidFill>
                <a:latin typeface="Comic Sans MS" pitchFamily="66" charset="0"/>
              </a:rPr>
              <a:t>Personality Disorder</a:t>
            </a:r>
          </a:p>
          <a:p>
            <a:pPr algn="l">
              <a:defRPr/>
            </a:pPr>
            <a:r>
              <a:rPr lang="en-US" sz="2000" dirty="0" smtClean="0">
                <a:solidFill>
                  <a:srgbClr val="0070C0"/>
                </a:solidFill>
                <a:latin typeface="Comic Sans MS" pitchFamily="66" charset="0"/>
              </a:rPr>
              <a:t> </a:t>
            </a:r>
          </a:p>
          <a:p>
            <a:pPr algn="l">
              <a:defRPr/>
            </a:pPr>
            <a:endParaRPr lang="en-US" sz="2000" dirty="0">
              <a:solidFill>
                <a:srgbClr val="0070C0"/>
              </a:solidFill>
              <a:latin typeface="Comic Sans MS" pitchFamily="66" charset="0"/>
            </a:endParaRPr>
          </a:p>
          <a:p>
            <a:pPr algn="l">
              <a:defRPr/>
            </a:pPr>
            <a:endParaRPr lang="en-US" sz="2000" dirty="0">
              <a:solidFill>
                <a:srgbClr val="0070C0"/>
              </a:solidFill>
              <a:latin typeface="Comic Sans MS" pitchFamily="66" charset="0"/>
            </a:endParaRPr>
          </a:p>
          <a:p>
            <a:pPr algn="l">
              <a:defRPr/>
            </a:pPr>
            <a:endParaRPr lang="en-US" sz="2000" dirty="0">
              <a:solidFill>
                <a:srgbClr val="0070C0"/>
              </a:solidFill>
              <a:latin typeface="Comic Sans MS" pitchFamily="66" charset="0"/>
            </a:endParaRPr>
          </a:p>
          <a:p>
            <a:pPr algn="l">
              <a:defRPr/>
            </a:pPr>
            <a:endParaRPr lang="en-US" sz="2400" b="1" dirty="0" smtClean="0">
              <a:solidFill>
                <a:schemeClr val="accent5">
                  <a:lumMod val="50000"/>
                </a:schemeClr>
              </a:solidFill>
              <a:latin typeface="Comic Sans MS" pitchFamily="66" charset="0"/>
            </a:endParaRPr>
          </a:p>
          <a:p>
            <a:pPr algn="l">
              <a:defRPr/>
            </a:pPr>
            <a:endParaRPr lang="en-US" sz="2400" dirty="0">
              <a:solidFill>
                <a:srgbClr val="002060"/>
              </a:solidFill>
              <a:latin typeface="Comic Sans MS" pitchFamily="66" charset="0"/>
            </a:endParaRPr>
          </a:p>
        </p:txBody>
      </p:sp>
      <p:pic>
        <p:nvPicPr>
          <p:cNvPr id="455684" name="Content Placeholder 5" descr="ovidweb.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638800" y="1981200"/>
            <a:ext cx="2819400" cy="3352800"/>
          </a:xfrm>
        </p:spPr>
      </p:pic>
    </p:spTree>
    <p:extLst>
      <p:ext uri="{BB962C8B-B14F-4D97-AF65-F5344CB8AC3E}">
        <p14:creationId xmlns:p14="http://schemas.microsoft.com/office/powerpoint/2010/main" val="22735374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1219200"/>
          </a:xfrm>
        </p:spPr>
        <p:txBody>
          <a:bodyPr/>
          <a:lstStyle/>
          <a:p>
            <a:pPr algn="ctr">
              <a:defRPr/>
            </a:pPr>
            <a:r>
              <a:rPr lang="en-US" b="1" dirty="0">
                <a:solidFill>
                  <a:schemeClr val="accent6">
                    <a:lumMod val="75000"/>
                  </a:schemeClr>
                </a:solidFill>
                <a:latin typeface="Comic Sans MS" pitchFamily="66" charset="0"/>
              </a:rPr>
              <a:t>LIMBIC SYSTEM</a:t>
            </a:r>
            <a:endParaRPr lang="en-US" dirty="0"/>
          </a:p>
        </p:txBody>
      </p:sp>
      <p:sp>
        <p:nvSpPr>
          <p:cNvPr id="3" name="Content Placeholder 2"/>
          <p:cNvSpPr>
            <a:spLocks noGrp="1"/>
          </p:cNvSpPr>
          <p:nvPr>
            <p:ph sz="half" idx="1"/>
          </p:nvPr>
        </p:nvSpPr>
        <p:spPr/>
        <p:txBody>
          <a:bodyPr/>
          <a:lstStyle/>
          <a:p>
            <a:pPr marL="0" indent="0">
              <a:buFontTx/>
              <a:buNone/>
              <a:defRPr/>
            </a:pPr>
            <a:r>
              <a:rPr lang="en-US" dirty="0" smtClean="0">
                <a:solidFill>
                  <a:schemeClr val="accent6">
                    <a:lumMod val="75000"/>
                  </a:schemeClr>
                </a:solidFill>
                <a:latin typeface="Comic Sans MS" pitchFamily="66" charset="0"/>
              </a:rPr>
              <a:t>Adds </a:t>
            </a:r>
            <a:r>
              <a:rPr lang="en-US" dirty="0">
                <a:solidFill>
                  <a:schemeClr val="accent6">
                    <a:lumMod val="75000"/>
                  </a:schemeClr>
                </a:solidFill>
                <a:latin typeface="Comic Sans MS" pitchFamily="66" charset="0"/>
              </a:rPr>
              <a:t>emotional value to sensory information.</a:t>
            </a:r>
          </a:p>
          <a:p>
            <a:pPr>
              <a:defRPr/>
            </a:pPr>
            <a:endParaRPr lang="en-US" dirty="0"/>
          </a:p>
        </p:txBody>
      </p:sp>
      <p:sp>
        <p:nvSpPr>
          <p:cNvPr id="4" name="Content Placeholder 3"/>
          <p:cNvSpPr>
            <a:spLocks noGrp="1"/>
          </p:cNvSpPr>
          <p:nvPr>
            <p:ph sz="half" idx="2"/>
          </p:nvPr>
        </p:nvSpPr>
        <p:spPr/>
        <p:txBody>
          <a:bodyPr/>
          <a:lstStyle/>
          <a:p>
            <a:pPr>
              <a:defRPr/>
            </a:pPr>
            <a:r>
              <a:rPr lang="en-US" dirty="0">
                <a:solidFill>
                  <a:schemeClr val="accent6">
                    <a:lumMod val="75000"/>
                  </a:schemeClr>
                </a:solidFill>
                <a:latin typeface="Comic Sans MS" pitchFamily="66" charset="0"/>
              </a:rPr>
              <a:t>Alerts us to threats in the immediate environment.</a:t>
            </a:r>
          </a:p>
          <a:p>
            <a:pPr>
              <a:defRPr/>
            </a:pPr>
            <a:endParaRPr lang="en-US" dirty="0"/>
          </a:p>
        </p:txBody>
      </p:sp>
      <p:sp>
        <p:nvSpPr>
          <p:cNvPr id="5" name="Rectangle 4"/>
          <p:cNvSpPr/>
          <p:nvPr/>
        </p:nvSpPr>
        <p:spPr>
          <a:xfrm>
            <a:off x="1219200" y="3105150"/>
            <a:ext cx="5638800" cy="2941638"/>
          </a:xfrm>
          <a:prstGeom prst="rect">
            <a:avLst/>
          </a:prstGeom>
        </p:spPr>
        <p:txBody>
          <a:bodyPr>
            <a:spAutoFit/>
          </a:bodyPr>
          <a:lstStyle/>
          <a:p>
            <a:pPr eaLnBrk="0" fontAlgn="base" hangingPunct="0">
              <a:spcBef>
                <a:spcPct val="20000"/>
              </a:spcBef>
              <a:spcAft>
                <a:spcPct val="0"/>
              </a:spcAft>
              <a:defRPr/>
            </a:pPr>
            <a:endParaRPr lang="en-US" kern="0" dirty="0">
              <a:solidFill>
                <a:srgbClr val="2D2D8A">
                  <a:lumMod val="75000"/>
                </a:srgbClr>
              </a:solidFill>
              <a:latin typeface="Comic Sans MS" pitchFamily="66" charset="0"/>
            </a:endParaRPr>
          </a:p>
          <a:p>
            <a:pPr eaLnBrk="0" fontAlgn="base" hangingPunct="0">
              <a:spcBef>
                <a:spcPct val="20000"/>
              </a:spcBef>
              <a:spcAft>
                <a:spcPct val="0"/>
              </a:spcAft>
              <a:defRPr/>
            </a:pPr>
            <a:endParaRPr lang="en-US" kern="0" dirty="0">
              <a:solidFill>
                <a:srgbClr val="2D2D8A">
                  <a:lumMod val="75000"/>
                </a:srgbClr>
              </a:solidFill>
              <a:latin typeface="Comic Sans MS" pitchFamily="66" charset="0"/>
            </a:endParaRPr>
          </a:p>
          <a:p>
            <a:pPr eaLnBrk="0" fontAlgn="base" hangingPunct="0">
              <a:spcBef>
                <a:spcPct val="20000"/>
              </a:spcBef>
              <a:spcAft>
                <a:spcPct val="0"/>
              </a:spcAft>
              <a:defRPr/>
            </a:pPr>
            <a:endParaRPr lang="en-US" kern="0" dirty="0">
              <a:solidFill>
                <a:srgbClr val="2D2D8A">
                  <a:lumMod val="75000"/>
                </a:srgbClr>
              </a:solidFill>
              <a:latin typeface="Comic Sans MS" pitchFamily="66" charset="0"/>
            </a:endParaRPr>
          </a:p>
          <a:p>
            <a:pPr eaLnBrk="0" fontAlgn="base" hangingPunct="0">
              <a:spcBef>
                <a:spcPct val="20000"/>
              </a:spcBef>
              <a:spcAft>
                <a:spcPct val="0"/>
              </a:spcAft>
              <a:defRPr/>
            </a:pPr>
            <a:endParaRPr lang="en-US" kern="0" dirty="0">
              <a:solidFill>
                <a:srgbClr val="2D2D8A">
                  <a:lumMod val="75000"/>
                </a:srgbClr>
              </a:solidFill>
              <a:latin typeface="Comic Sans MS" pitchFamily="66" charset="0"/>
            </a:endParaRPr>
          </a:p>
          <a:p>
            <a:pPr eaLnBrk="0" fontAlgn="base" hangingPunct="0">
              <a:spcBef>
                <a:spcPct val="20000"/>
              </a:spcBef>
              <a:spcAft>
                <a:spcPct val="0"/>
              </a:spcAft>
              <a:defRPr/>
            </a:pPr>
            <a:r>
              <a:rPr lang="en-US" sz="3200" kern="0" dirty="0">
                <a:solidFill>
                  <a:srgbClr val="2D2D8A">
                    <a:lumMod val="75000"/>
                  </a:srgbClr>
                </a:solidFill>
                <a:latin typeface="Comic Sans MS" pitchFamily="66" charset="0"/>
              </a:rPr>
              <a:t>And the </a:t>
            </a:r>
            <a:r>
              <a:rPr lang="en-US" sz="3200" b="1" kern="0" dirty="0">
                <a:solidFill>
                  <a:srgbClr val="2D2D8A">
                    <a:lumMod val="75000"/>
                  </a:srgbClr>
                </a:solidFill>
                <a:latin typeface="Comic Sans MS" pitchFamily="66" charset="0"/>
              </a:rPr>
              <a:t>PFC</a:t>
            </a:r>
            <a:r>
              <a:rPr lang="en-US" sz="3200" kern="0" dirty="0">
                <a:solidFill>
                  <a:srgbClr val="2D2D8A">
                    <a:lumMod val="75000"/>
                  </a:srgbClr>
                </a:solidFill>
                <a:latin typeface="Comic Sans MS" pitchFamily="66" charset="0"/>
              </a:rPr>
              <a:t> decides what to do about this information.  </a:t>
            </a:r>
          </a:p>
        </p:txBody>
      </p:sp>
      <p:pic>
        <p:nvPicPr>
          <p:cNvPr id="456710" name="Picture 18" descr="C:\Users\rimarsha\AppData\Local\Microsoft\Windows\Temporary Internet Files\Content.IE5\JC09ICEP\MC90006503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590800"/>
            <a:ext cx="25257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1" name="Picture 20" descr="C:\Users\rimarsha\AppData\Local\Microsoft\Windows\Temporary Internet Files\Content.IE5\JC09ICEP\MP9003142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2438400"/>
            <a:ext cx="31242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953000"/>
            <a:ext cx="2465046" cy="173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0488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itle 1"/>
          <p:cNvSpPr>
            <a:spLocks noGrp="1"/>
          </p:cNvSpPr>
          <p:nvPr>
            <p:ph type="title"/>
          </p:nvPr>
        </p:nvSpPr>
        <p:spPr>
          <a:xfrm>
            <a:off x="1371600" y="533400"/>
            <a:ext cx="7467600" cy="762000"/>
          </a:xfrm>
        </p:spPr>
        <p:txBody>
          <a:bodyPr/>
          <a:lstStyle/>
          <a:p>
            <a:pPr algn="ctr"/>
            <a:r>
              <a:rPr lang="en-US" altLang="en-US" b="1" smtClean="0">
                <a:solidFill>
                  <a:srgbClr val="0070C0"/>
                </a:solidFill>
                <a:latin typeface="Comic Sans MS" pitchFamily="66" charset="0"/>
              </a:rPr>
              <a:t>LIMBIC SYSTEM</a:t>
            </a:r>
          </a:p>
        </p:txBody>
      </p:sp>
      <p:sp>
        <p:nvSpPr>
          <p:cNvPr id="457731" name="Content Placeholder 1"/>
          <p:cNvSpPr>
            <a:spLocks noGrp="1"/>
          </p:cNvSpPr>
          <p:nvPr>
            <p:ph sz="half" idx="1"/>
          </p:nvPr>
        </p:nvSpPr>
        <p:spPr>
          <a:xfrm>
            <a:off x="457200" y="1295400"/>
            <a:ext cx="4191000" cy="4525963"/>
          </a:xfrm>
        </p:spPr>
        <p:txBody>
          <a:bodyPr/>
          <a:lstStyle/>
          <a:p>
            <a:pPr marL="0" indent="0">
              <a:buFontTx/>
              <a:buNone/>
            </a:pPr>
            <a:endParaRPr lang="en-US" altLang="en-US" smtClean="0">
              <a:solidFill>
                <a:srgbClr val="0070C0"/>
              </a:solidFill>
              <a:latin typeface="Comic Sans MS" pitchFamily="66" charset="0"/>
            </a:endParaRPr>
          </a:p>
          <a:p>
            <a:pPr marL="0" indent="0">
              <a:buFontTx/>
              <a:buNone/>
            </a:pPr>
            <a:r>
              <a:rPr lang="en-US" altLang="en-US" smtClean="0">
                <a:solidFill>
                  <a:srgbClr val="0070C0"/>
                </a:solidFill>
                <a:latin typeface="Comic Sans MS" pitchFamily="66" charset="0"/>
              </a:rPr>
              <a:t>	</a:t>
            </a:r>
            <a:endParaRPr lang="en-US" altLang="en-US" b="1" smtClean="0">
              <a:solidFill>
                <a:srgbClr val="0070C0"/>
              </a:solidFill>
              <a:latin typeface="Comic Sans MS" pitchFamily="66" charset="0"/>
            </a:endParaRPr>
          </a:p>
        </p:txBody>
      </p:sp>
      <p:sp>
        <p:nvSpPr>
          <p:cNvPr id="528388" name="Text Placeholder 2"/>
          <p:cNvSpPr>
            <a:spLocks noGrp="1"/>
          </p:cNvSpPr>
          <p:nvPr>
            <p:ph sz="half" idx="2"/>
          </p:nvPr>
        </p:nvSpPr>
        <p:spPr>
          <a:xfrm>
            <a:off x="4648200" y="1447800"/>
            <a:ext cx="4038600" cy="4648200"/>
          </a:xfrm>
        </p:spPr>
        <p:txBody>
          <a:bodyPr/>
          <a:lstStyle/>
          <a:p>
            <a:pPr>
              <a:defRPr/>
            </a:pPr>
            <a:r>
              <a:rPr lang="en-US" sz="2000" b="1" dirty="0" smtClean="0">
                <a:solidFill>
                  <a:srgbClr val="00B050"/>
                </a:solidFill>
                <a:latin typeface="Comic Sans MS" pitchFamily="66" charset="0"/>
              </a:rPr>
              <a:t>ANTERIOR CINGULATE</a:t>
            </a:r>
            <a:r>
              <a:rPr lang="en-US" sz="2000" dirty="0" smtClean="0">
                <a:solidFill>
                  <a:srgbClr val="0070C0"/>
                </a:solidFill>
                <a:latin typeface="Comic Sans MS" pitchFamily="66" charset="0"/>
              </a:rPr>
              <a:t>—mistake detection (and learning from mistakes); adaptive learning</a:t>
            </a:r>
          </a:p>
          <a:p>
            <a:pPr>
              <a:defRPr/>
            </a:pPr>
            <a:endParaRPr lang="en-US" sz="2000" dirty="0" smtClean="0">
              <a:solidFill>
                <a:srgbClr val="0070C0"/>
              </a:solidFill>
              <a:latin typeface="Comic Sans MS" pitchFamily="66" charset="0"/>
            </a:endParaRPr>
          </a:p>
          <a:p>
            <a:pPr>
              <a:defRPr/>
            </a:pPr>
            <a:r>
              <a:rPr lang="en-US" sz="2000" b="1" dirty="0" smtClean="0">
                <a:solidFill>
                  <a:srgbClr val="00B050"/>
                </a:solidFill>
                <a:latin typeface="Comic Sans MS" pitchFamily="66" charset="0"/>
              </a:rPr>
              <a:t>AMYGDALA</a:t>
            </a:r>
            <a:r>
              <a:rPr lang="en-US" sz="2000" dirty="0" smtClean="0">
                <a:solidFill>
                  <a:srgbClr val="0070C0"/>
                </a:solidFill>
                <a:latin typeface="Comic Sans MS" pitchFamily="66" charset="0"/>
              </a:rPr>
              <a:t>—fear response; flight/flight; fear memories.</a:t>
            </a:r>
          </a:p>
          <a:p>
            <a:pPr>
              <a:defRPr/>
            </a:pPr>
            <a:endParaRPr lang="en-US" sz="2000" dirty="0" smtClean="0">
              <a:solidFill>
                <a:srgbClr val="0070C0"/>
              </a:solidFill>
              <a:latin typeface="Comic Sans MS" pitchFamily="66" charset="0"/>
            </a:endParaRPr>
          </a:p>
          <a:p>
            <a:pPr>
              <a:defRPr/>
            </a:pPr>
            <a:r>
              <a:rPr lang="en-US" sz="2000" b="1" dirty="0" smtClean="0">
                <a:solidFill>
                  <a:srgbClr val="00B050"/>
                </a:solidFill>
                <a:latin typeface="Comic Sans MS" pitchFamily="66" charset="0"/>
              </a:rPr>
              <a:t>HIPPOCAMPUS</a:t>
            </a:r>
            <a:r>
              <a:rPr lang="en-US" sz="2000" dirty="0" smtClean="0">
                <a:solidFill>
                  <a:srgbClr val="0070C0"/>
                </a:solidFill>
                <a:latin typeface="Comic Sans MS" pitchFamily="66" charset="0"/>
              </a:rPr>
              <a:t>—spatial memory; memory </a:t>
            </a:r>
          </a:p>
          <a:p>
            <a:pPr marL="0" indent="0">
              <a:buFontTx/>
              <a:buNone/>
              <a:defRPr/>
            </a:pPr>
            <a:r>
              <a:rPr lang="en-US" sz="2000" dirty="0" smtClean="0">
                <a:solidFill>
                  <a:srgbClr val="0070C0"/>
                </a:solidFill>
                <a:latin typeface="Comic Sans MS" pitchFamily="66" charset="0"/>
              </a:rPr>
              <a:t>    consolidation.</a:t>
            </a:r>
          </a:p>
          <a:p>
            <a:pPr marL="0" indent="0">
              <a:buFontTx/>
              <a:buNone/>
              <a:defRPr/>
            </a:pPr>
            <a:endParaRPr lang="en-US" sz="2000" dirty="0" smtClean="0">
              <a:solidFill>
                <a:srgbClr val="0070C0"/>
              </a:solidFill>
              <a:latin typeface="Comic Sans MS" pitchFamily="66" charset="0"/>
            </a:endParaRPr>
          </a:p>
          <a:p>
            <a:pPr>
              <a:defRPr/>
            </a:pPr>
            <a:r>
              <a:rPr lang="en-US" sz="2000" b="1" dirty="0" smtClean="0">
                <a:solidFill>
                  <a:srgbClr val="00B050"/>
                </a:solidFill>
                <a:latin typeface="Comic Sans MS" pitchFamily="66" charset="0"/>
              </a:rPr>
              <a:t>INSULA</a:t>
            </a:r>
            <a:r>
              <a:rPr lang="en-US" sz="2000" dirty="0" smtClean="0">
                <a:solidFill>
                  <a:srgbClr val="0070C0"/>
                </a:solidFill>
                <a:latin typeface="Comic Sans MS" pitchFamily="66" charset="0"/>
              </a:rPr>
              <a:t> - empathy </a:t>
            </a:r>
          </a:p>
        </p:txBody>
      </p:sp>
      <p:pic>
        <p:nvPicPr>
          <p:cNvPr id="457733" name="Picture 2" descr="Brain Syste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447800"/>
            <a:ext cx="3581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950" y="4495800"/>
            <a:ext cx="1846263"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744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Title 2"/>
          <p:cNvSpPr>
            <a:spLocks noGrp="1"/>
          </p:cNvSpPr>
          <p:nvPr>
            <p:ph type="title"/>
          </p:nvPr>
        </p:nvSpPr>
        <p:spPr>
          <a:xfrm>
            <a:off x="1828800" y="0"/>
            <a:ext cx="7162800" cy="1219200"/>
          </a:xfrm>
        </p:spPr>
        <p:txBody>
          <a:bodyPr/>
          <a:lstStyle/>
          <a:p>
            <a:pPr algn="ctr" eaLnBrk="1" hangingPunct="1"/>
            <a:r>
              <a:rPr lang="en-US" altLang="en-US" sz="3600" smtClean="0">
                <a:solidFill>
                  <a:srgbClr val="333399"/>
                </a:solidFill>
                <a:latin typeface="Comic Sans MS" pitchFamily="66" charset="0"/>
              </a:rPr>
              <a:t>INSULA</a:t>
            </a:r>
          </a:p>
        </p:txBody>
      </p:sp>
      <p:sp>
        <p:nvSpPr>
          <p:cNvPr id="458755" name="Text Placeholder 3"/>
          <p:cNvSpPr>
            <a:spLocks noGrp="1"/>
          </p:cNvSpPr>
          <p:nvPr>
            <p:ph type="body" sz="half" idx="2"/>
          </p:nvPr>
        </p:nvSpPr>
        <p:spPr>
          <a:xfrm>
            <a:off x="762000" y="1447800"/>
            <a:ext cx="4114800" cy="4419600"/>
          </a:xfrm>
        </p:spPr>
        <p:txBody>
          <a:bodyPr/>
          <a:lstStyle/>
          <a:p>
            <a:r>
              <a:rPr lang="en-US" altLang="en-US" sz="2400" b="1" smtClean="0">
                <a:solidFill>
                  <a:srgbClr val="002060"/>
                </a:solidFill>
                <a:latin typeface="Comic Sans MS" pitchFamily="66" charset="0"/>
              </a:rPr>
              <a:t>	</a:t>
            </a:r>
          </a:p>
          <a:p>
            <a:r>
              <a:rPr lang="en-US" altLang="en-US" sz="2000" b="1" smtClean="0">
                <a:solidFill>
                  <a:srgbClr val="002060"/>
                </a:solidFill>
                <a:latin typeface="Comic Sans MS" pitchFamily="66" charset="0"/>
              </a:rPr>
              <a:t>Social Emotions (pride; disgust; guilt; lust)</a:t>
            </a:r>
          </a:p>
          <a:p>
            <a:endParaRPr lang="en-US" altLang="en-US" sz="2000" b="1" smtClean="0">
              <a:solidFill>
                <a:srgbClr val="002060"/>
              </a:solidFill>
              <a:latin typeface="Comic Sans MS" pitchFamily="66" charset="0"/>
            </a:endParaRPr>
          </a:p>
          <a:p>
            <a:r>
              <a:rPr lang="en-US" altLang="en-US" sz="2000" b="1" smtClean="0">
                <a:solidFill>
                  <a:srgbClr val="002060"/>
                </a:solidFill>
                <a:latin typeface="Comic Sans MS" pitchFamily="66" charset="0"/>
              </a:rPr>
              <a:t>Morality; Empathy</a:t>
            </a:r>
          </a:p>
          <a:p>
            <a:endParaRPr lang="en-US" altLang="en-US" sz="2000" b="1" smtClean="0">
              <a:solidFill>
                <a:srgbClr val="002060"/>
              </a:solidFill>
              <a:latin typeface="Comic Sans MS" pitchFamily="66" charset="0"/>
            </a:endParaRPr>
          </a:p>
          <a:p>
            <a:r>
              <a:rPr lang="en-US" altLang="en-US" sz="2000" b="1" smtClean="0">
                <a:solidFill>
                  <a:srgbClr val="002060"/>
                </a:solidFill>
                <a:latin typeface="Comic Sans MS" pitchFamily="66" charset="0"/>
              </a:rPr>
              <a:t>Monitors appetites and seeks to satisfy them (addiction; eating disorders)</a:t>
            </a:r>
          </a:p>
          <a:p>
            <a:endParaRPr lang="en-US" altLang="en-US" sz="2000" b="1" smtClean="0">
              <a:solidFill>
                <a:srgbClr val="002060"/>
              </a:solidFill>
              <a:latin typeface="Comic Sans MS" pitchFamily="66" charset="0"/>
            </a:endParaRPr>
          </a:p>
          <a:p>
            <a:r>
              <a:rPr lang="en-US" altLang="en-US" sz="2000" b="1" smtClean="0">
                <a:solidFill>
                  <a:srgbClr val="002060"/>
                </a:solidFill>
                <a:latin typeface="Comic Sans MS" pitchFamily="66" charset="0"/>
              </a:rPr>
              <a:t>Receives inputs from body’s  sense receptors.</a:t>
            </a:r>
          </a:p>
          <a:p>
            <a:endParaRPr lang="en-US" altLang="en-US" sz="2000" b="1" smtClean="0">
              <a:solidFill>
                <a:srgbClr val="002060"/>
              </a:solidFill>
              <a:latin typeface="Comic Sans MS" pitchFamily="66" charset="0"/>
            </a:endParaRPr>
          </a:p>
          <a:p>
            <a:endParaRPr lang="en-US" altLang="en-US" sz="2000" b="1" smtClean="0">
              <a:solidFill>
                <a:srgbClr val="002060"/>
              </a:solidFill>
              <a:latin typeface="Comic Sans MS" pitchFamily="66" charset="0"/>
            </a:endParaRPr>
          </a:p>
          <a:p>
            <a:endParaRPr lang="en-US" altLang="en-US" sz="2400" b="1" smtClean="0">
              <a:solidFill>
                <a:srgbClr val="002060"/>
              </a:solidFill>
              <a:latin typeface="Comic Sans MS" pitchFamily="66" charset="0"/>
            </a:endParaRPr>
          </a:p>
          <a:p>
            <a:endParaRPr lang="en-US" altLang="en-US" sz="2400" smtClean="0">
              <a:solidFill>
                <a:srgbClr val="CC9900"/>
              </a:solidFill>
            </a:endParaRPr>
          </a:p>
        </p:txBody>
      </p:sp>
      <p:sp>
        <p:nvSpPr>
          <p:cNvPr id="458756" name="Content Placeholder 1"/>
          <p:cNvSpPr>
            <a:spLocks noGrp="1"/>
          </p:cNvSpPr>
          <p:nvPr>
            <p:ph idx="1"/>
          </p:nvPr>
        </p:nvSpPr>
        <p:spPr>
          <a:xfrm>
            <a:off x="5033963" y="1828800"/>
            <a:ext cx="3652837" cy="4297363"/>
          </a:xfrm>
        </p:spPr>
        <p:txBody>
          <a:bodyPr/>
          <a:lstStyle/>
          <a:p>
            <a:endParaRPr lang="en-US" altLang="en-US" smtClean="0"/>
          </a:p>
        </p:txBody>
      </p:sp>
      <p:pic>
        <p:nvPicPr>
          <p:cNvPr id="4587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76400"/>
            <a:ext cx="4110038" cy="349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5891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itle 1"/>
          <p:cNvSpPr>
            <a:spLocks noGrp="1"/>
          </p:cNvSpPr>
          <p:nvPr>
            <p:ph type="title"/>
          </p:nvPr>
        </p:nvSpPr>
        <p:spPr>
          <a:xfrm>
            <a:off x="1371600" y="533400"/>
            <a:ext cx="7467600" cy="990600"/>
          </a:xfrm>
        </p:spPr>
        <p:txBody>
          <a:bodyPr/>
          <a:lstStyle/>
          <a:p>
            <a:pPr algn="ctr"/>
            <a:r>
              <a:rPr lang="en-US" altLang="en-US" b="1" smtClean="0">
                <a:latin typeface="Comic Sans MS" pitchFamily="66" charset="0"/>
              </a:rPr>
              <a:t>CINGULATE CORTEX</a:t>
            </a:r>
          </a:p>
        </p:txBody>
      </p:sp>
      <p:sp>
        <p:nvSpPr>
          <p:cNvPr id="459779" name="Content Placeholder 2"/>
          <p:cNvSpPr>
            <a:spLocks noGrp="1"/>
          </p:cNvSpPr>
          <p:nvPr>
            <p:ph idx="1"/>
          </p:nvPr>
        </p:nvSpPr>
        <p:spPr>
          <a:xfrm>
            <a:off x="914400" y="1295400"/>
            <a:ext cx="7772400" cy="5029200"/>
          </a:xfrm>
        </p:spPr>
        <p:txBody>
          <a:bodyPr/>
          <a:lstStyle/>
          <a:p>
            <a:pPr marL="0" indent="0">
              <a:buFontTx/>
              <a:buNone/>
            </a:pPr>
            <a:endParaRPr lang="en-US" altLang="en-US" dirty="0" smtClean="0">
              <a:latin typeface="Comic Sans MS" pitchFamily="66" charset="0"/>
            </a:endParaRPr>
          </a:p>
          <a:p>
            <a:pPr marL="0" indent="0">
              <a:buFontTx/>
              <a:buNone/>
            </a:pPr>
            <a:r>
              <a:rPr lang="en-US" altLang="en-US" sz="2800" b="1" dirty="0" smtClean="0">
                <a:solidFill>
                  <a:srgbClr val="0070C0"/>
                </a:solidFill>
                <a:latin typeface="Comic Sans MS" pitchFamily="66" charset="0"/>
              </a:rPr>
              <a:t>ACC dysfunction is associated </a:t>
            </a:r>
          </a:p>
          <a:p>
            <a:pPr marL="0" indent="0">
              <a:buFontTx/>
              <a:buNone/>
            </a:pPr>
            <a:r>
              <a:rPr lang="en-US" altLang="en-US" sz="2800" b="1" dirty="0" smtClean="0">
                <a:solidFill>
                  <a:srgbClr val="0070C0"/>
                </a:solidFill>
                <a:latin typeface="Comic Sans MS" pitchFamily="66" charset="0"/>
              </a:rPr>
              <a:t>with decreased ability</a:t>
            </a:r>
          </a:p>
          <a:p>
            <a:pPr marL="0" indent="0">
              <a:buFontTx/>
              <a:buNone/>
            </a:pPr>
            <a:r>
              <a:rPr lang="en-US" altLang="en-US" sz="2800" b="1" dirty="0" smtClean="0">
                <a:solidFill>
                  <a:srgbClr val="0070C0"/>
                </a:solidFill>
                <a:latin typeface="Comic Sans MS" pitchFamily="66" charset="0"/>
              </a:rPr>
              <a:t>to monitor conflict </a:t>
            </a:r>
          </a:p>
          <a:p>
            <a:pPr marL="0" indent="0">
              <a:buFontTx/>
              <a:buNone/>
            </a:pPr>
            <a:r>
              <a:rPr lang="en-US" altLang="en-US" sz="2800" b="1" dirty="0" smtClean="0">
                <a:solidFill>
                  <a:srgbClr val="0070C0"/>
                </a:solidFill>
                <a:latin typeface="Comic Sans MS" pitchFamily="66" charset="0"/>
              </a:rPr>
              <a:t>between what we know</a:t>
            </a:r>
          </a:p>
          <a:p>
            <a:pPr marL="0" indent="0">
              <a:buFontTx/>
              <a:buNone/>
            </a:pPr>
            <a:r>
              <a:rPr lang="en-US" altLang="en-US" sz="2800" b="1" dirty="0" smtClean="0">
                <a:solidFill>
                  <a:srgbClr val="0070C0"/>
                </a:solidFill>
                <a:latin typeface="Comic Sans MS" pitchFamily="66" charset="0"/>
              </a:rPr>
              <a:t>(memory) and current </a:t>
            </a:r>
          </a:p>
          <a:p>
            <a:pPr marL="0" indent="0">
              <a:buFontTx/>
              <a:buNone/>
            </a:pPr>
            <a:r>
              <a:rPr lang="en-US" altLang="en-US" sz="2800" b="1" dirty="0" smtClean="0">
                <a:solidFill>
                  <a:srgbClr val="0070C0"/>
                </a:solidFill>
                <a:latin typeface="Comic Sans MS" pitchFamily="66" charset="0"/>
              </a:rPr>
              <a:t>circumstances from</a:t>
            </a:r>
          </a:p>
          <a:p>
            <a:pPr marL="0" indent="0">
              <a:buFontTx/>
              <a:buNone/>
            </a:pPr>
            <a:r>
              <a:rPr lang="en-US" altLang="en-US" sz="2800" b="1" dirty="0" smtClean="0">
                <a:solidFill>
                  <a:srgbClr val="0070C0"/>
                </a:solidFill>
                <a:latin typeface="Comic Sans MS" pitchFamily="66" charset="0"/>
              </a:rPr>
              <a:t>sensory inputs.</a:t>
            </a:r>
          </a:p>
        </p:txBody>
      </p:sp>
      <p:pic>
        <p:nvPicPr>
          <p:cNvPr id="4597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508250"/>
            <a:ext cx="3200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8691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itle 1"/>
          <p:cNvSpPr>
            <a:spLocks noGrp="1"/>
          </p:cNvSpPr>
          <p:nvPr>
            <p:ph type="title"/>
          </p:nvPr>
        </p:nvSpPr>
        <p:spPr>
          <a:xfrm>
            <a:off x="1371600" y="533400"/>
            <a:ext cx="7467600" cy="990600"/>
          </a:xfrm>
        </p:spPr>
        <p:txBody>
          <a:bodyPr/>
          <a:lstStyle/>
          <a:p>
            <a:pPr algn="ctr"/>
            <a:r>
              <a:rPr lang="en-US" altLang="en-US" b="1" smtClean="0">
                <a:latin typeface="Comic Sans MS" pitchFamily="66" charset="0"/>
              </a:rPr>
              <a:t>CINGULATE CORTEX</a:t>
            </a:r>
          </a:p>
        </p:txBody>
      </p:sp>
      <p:sp>
        <p:nvSpPr>
          <p:cNvPr id="460803" name="Content Placeholder 2"/>
          <p:cNvSpPr>
            <a:spLocks noGrp="1"/>
          </p:cNvSpPr>
          <p:nvPr>
            <p:ph idx="1"/>
          </p:nvPr>
        </p:nvSpPr>
        <p:spPr>
          <a:xfrm>
            <a:off x="1219200" y="1295400"/>
            <a:ext cx="7162800" cy="5029200"/>
          </a:xfrm>
        </p:spPr>
        <p:txBody>
          <a:bodyPr/>
          <a:lstStyle/>
          <a:p>
            <a:pPr marL="0" indent="0">
              <a:buFontTx/>
              <a:buNone/>
            </a:pPr>
            <a:endParaRPr lang="en-US" altLang="en-US" sz="2800" dirty="0" smtClean="0">
              <a:solidFill>
                <a:srgbClr val="0070C0"/>
              </a:solidFill>
              <a:latin typeface="Comic Sans MS" pitchFamily="66" charset="0"/>
            </a:endParaRPr>
          </a:p>
          <a:p>
            <a:pPr marL="0" indent="0">
              <a:buFontTx/>
              <a:buNone/>
            </a:pPr>
            <a:r>
              <a:rPr lang="en-US" altLang="en-US" sz="2800" dirty="0" smtClean="0">
                <a:solidFill>
                  <a:srgbClr val="0070C0"/>
                </a:solidFill>
                <a:latin typeface="Comic Sans MS" pitchFamily="66" charset="0"/>
              </a:rPr>
              <a:t>The ability to alter behavior to match the social context</a:t>
            </a:r>
          </a:p>
          <a:p>
            <a:pPr marL="0" indent="0">
              <a:buFontTx/>
              <a:buNone/>
            </a:pPr>
            <a:endParaRPr lang="en-US" altLang="en-US" sz="2800" dirty="0" smtClean="0">
              <a:solidFill>
                <a:srgbClr val="0070C0"/>
              </a:solidFill>
              <a:latin typeface="Comic Sans MS" pitchFamily="66" charset="0"/>
            </a:endParaRPr>
          </a:p>
          <a:p>
            <a:pPr marL="0" indent="0">
              <a:buFontTx/>
              <a:buNone/>
            </a:pPr>
            <a:r>
              <a:rPr lang="en-US" altLang="en-US" sz="2800" dirty="0" smtClean="0">
                <a:solidFill>
                  <a:srgbClr val="0070C0"/>
                </a:solidFill>
                <a:latin typeface="Comic Sans MS" pitchFamily="66" charset="0"/>
              </a:rPr>
              <a:t>We behave differently </a:t>
            </a:r>
          </a:p>
          <a:p>
            <a:pPr marL="0" indent="0">
              <a:buFontTx/>
              <a:buNone/>
            </a:pPr>
            <a:r>
              <a:rPr lang="en-US" altLang="en-US" sz="2800" dirty="0" smtClean="0">
                <a:solidFill>
                  <a:srgbClr val="0070C0"/>
                </a:solidFill>
                <a:latin typeface="Comic Sans MS" pitchFamily="66" charset="0"/>
              </a:rPr>
              <a:t>in class than at the game</a:t>
            </a:r>
            <a:endParaRPr lang="en-US" altLang="en-US" dirty="0" smtClean="0">
              <a:solidFill>
                <a:srgbClr val="0070C0"/>
              </a:solidFill>
              <a:latin typeface="Comic Sans MS" pitchFamily="66" charset="0"/>
            </a:endParaRPr>
          </a:p>
        </p:txBody>
      </p:sp>
      <p:pic>
        <p:nvPicPr>
          <p:cNvPr id="460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667000"/>
            <a:ext cx="3048000" cy="341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70375"/>
            <a:ext cx="2743200" cy="194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9953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Title 3"/>
          <p:cNvSpPr>
            <a:spLocks noGrp="1"/>
          </p:cNvSpPr>
          <p:nvPr>
            <p:ph type="ctrTitle"/>
          </p:nvPr>
        </p:nvSpPr>
        <p:spPr>
          <a:xfrm>
            <a:off x="1676400" y="457200"/>
            <a:ext cx="6781800" cy="990600"/>
          </a:xfrm>
        </p:spPr>
        <p:txBody>
          <a:bodyPr/>
          <a:lstStyle/>
          <a:p>
            <a:pPr algn="ctr"/>
            <a:r>
              <a:rPr lang="en-US" altLang="en-US" b="1" smtClean="0">
                <a:latin typeface="Comic Sans MS" pitchFamily="66" charset="0"/>
              </a:rPr>
              <a:t>CINGULATE CORTEX</a:t>
            </a:r>
          </a:p>
        </p:txBody>
      </p:sp>
      <p:sp>
        <p:nvSpPr>
          <p:cNvPr id="5" name="Subtitle 4"/>
          <p:cNvSpPr>
            <a:spLocks noGrp="1"/>
          </p:cNvSpPr>
          <p:nvPr>
            <p:ph type="subTitle" idx="1"/>
          </p:nvPr>
        </p:nvSpPr>
        <p:spPr>
          <a:xfrm>
            <a:off x="914400" y="1447800"/>
            <a:ext cx="7620000" cy="4648200"/>
          </a:xfrm>
        </p:spPr>
        <p:txBody>
          <a:bodyPr/>
          <a:lstStyle/>
          <a:p>
            <a:pPr algn="l">
              <a:defRPr/>
            </a:pPr>
            <a:endParaRPr lang="en-US" sz="2400" dirty="0" smtClean="0">
              <a:solidFill>
                <a:srgbClr val="0070C0"/>
              </a:solidFill>
              <a:latin typeface="Comic Sans MS" pitchFamily="66" charset="0"/>
            </a:endParaRPr>
          </a:p>
          <a:p>
            <a:pPr algn="l">
              <a:defRPr/>
            </a:pPr>
            <a:r>
              <a:rPr lang="en-US" sz="2400" b="1" dirty="0" smtClean="0">
                <a:solidFill>
                  <a:srgbClr val="0070C0"/>
                </a:solidFill>
                <a:latin typeface="Comic Sans MS" pitchFamily="66" charset="0"/>
              </a:rPr>
              <a:t>Children </a:t>
            </a:r>
            <a:r>
              <a:rPr lang="en-US" sz="2400" b="1" dirty="0">
                <a:solidFill>
                  <a:srgbClr val="0070C0"/>
                </a:solidFill>
                <a:latin typeface="Comic Sans MS" pitchFamily="66" charset="0"/>
              </a:rPr>
              <a:t>with </a:t>
            </a:r>
            <a:r>
              <a:rPr lang="en-US" sz="2400" b="1" u="sng" dirty="0">
                <a:solidFill>
                  <a:srgbClr val="0070C0"/>
                </a:solidFill>
                <a:latin typeface="Comic Sans MS" pitchFamily="66" charset="0"/>
              </a:rPr>
              <a:t>BPD</a:t>
            </a:r>
            <a:r>
              <a:rPr lang="en-US" sz="2400" b="1" dirty="0">
                <a:solidFill>
                  <a:srgbClr val="0070C0"/>
                </a:solidFill>
                <a:latin typeface="Comic Sans MS" pitchFamily="66" charset="0"/>
              </a:rPr>
              <a:t> have </a:t>
            </a:r>
            <a:r>
              <a:rPr lang="en-US" sz="2400" b="1" dirty="0" smtClean="0">
                <a:solidFill>
                  <a:srgbClr val="0070C0"/>
                </a:solidFill>
                <a:latin typeface="Comic Sans MS" pitchFamily="66" charset="0"/>
              </a:rPr>
              <a:t>smaller</a:t>
            </a:r>
          </a:p>
          <a:p>
            <a:pPr algn="l">
              <a:defRPr/>
            </a:pPr>
            <a:r>
              <a:rPr lang="en-US" sz="2400" b="1" dirty="0" smtClean="0">
                <a:solidFill>
                  <a:srgbClr val="0070C0"/>
                </a:solidFill>
                <a:latin typeface="Comic Sans MS" pitchFamily="66" charset="0"/>
              </a:rPr>
              <a:t>cingulate cortex</a:t>
            </a:r>
          </a:p>
          <a:p>
            <a:pPr algn="l">
              <a:defRPr/>
            </a:pPr>
            <a:endParaRPr lang="en-US" sz="2400" b="1" dirty="0">
              <a:solidFill>
                <a:schemeClr val="accent5">
                  <a:lumMod val="50000"/>
                </a:schemeClr>
              </a:solidFill>
              <a:latin typeface="Comic Sans MS" pitchFamily="66" charset="0"/>
            </a:endParaRPr>
          </a:p>
          <a:p>
            <a:pPr algn="l">
              <a:defRPr/>
            </a:pPr>
            <a:r>
              <a:rPr lang="en-US" sz="2400" b="1" dirty="0">
                <a:solidFill>
                  <a:srgbClr val="0070C0"/>
                </a:solidFill>
                <a:latin typeface="Comic Sans MS" pitchFamily="66" charset="0"/>
              </a:rPr>
              <a:t>Smaller right anterior cingulate </a:t>
            </a:r>
            <a:endParaRPr lang="en-US" sz="2400" b="1" dirty="0" smtClean="0">
              <a:solidFill>
                <a:srgbClr val="0070C0"/>
              </a:solidFill>
              <a:latin typeface="Comic Sans MS" pitchFamily="66" charset="0"/>
            </a:endParaRPr>
          </a:p>
          <a:p>
            <a:pPr algn="l">
              <a:defRPr/>
            </a:pPr>
            <a:r>
              <a:rPr lang="en-US" sz="2400" b="1" dirty="0" smtClean="0">
                <a:solidFill>
                  <a:srgbClr val="0070C0"/>
                </a:solidFill>
                <a:latin typeface="Comic Sans MS" pitchFamily="66" charset="0"/>
              </a:rPr>
              <a:t>cortex </a:t>
            </a:r>
            <a:r>
              <a:rPr lang="en-US" sz="2400" b="1" dirty="0">
                <a:solidFill>
                  <a:srgbClr val="0070C0"/>
                </a:solidFill>
                <a:latin typeface="Comic Sans MS" pitchFamily="66" charset="0"/>
              </a:rPr>
              <a:t>associated with </a:t>
            </a:r>
            <a:r>
              <a:rPr lang="en-US" sz="2400" b="1" u="sng" dirty="0" smtClean="0">
                <a:solidFill>
                  <a:srgbClr val="0070C0"/>
                </a:solidFill>
                <a:latin typeface="Comic Sans MS" pitchFamily="66" charset="0"/>
              </a:rPr>
              <a:t>borderline</a:t>
            </a:r>
          </a:p>
          <a:p>
            <a:pPr algn="l">
              <a:defRPr/>
            </a:pPr>
            <a:r>
              <a:rPr lang="en-US" sz="2400" b="1" u="sng" dirty="0" smtClean="0">
                <a:solidFill>
                  <a:srgbClr val="0070C0"/>
                </a:solidFill>
                <a:latin typeface="Comic Sans MS" pitchFamily="66" charset="0"/>
              </a:rPr>
              <a:t>personality disorder.</a:t>
            </a:r>
          </a:p>
          <a:p>
            <a:pPr algn="l">
              <a:defRPr/>
            </a:pPr>
            <a:endParaRPr lang="en-US" sz="2400" b="1" u="sng" dirty="0" smtClean="0">
              <a:solidFill>
                <a:srgbClr val="0070C0"/>
              </a:solidFill>
              <a:latin typeface="Comic Sans MS" pitchFamily="66" charset="0"/>
            </a:endParaRPr>
          </a:p>
          <a:p>
            <a:pPr algn="l">
              <a:defRPr/>
            </a:pPr>
            <a:r>
              <a:rPr lang="en-US" sz="2400" b="1" dirty="0" smtClean="0">
                <a:solidFill>
                  <a:srgbClr val="0070C0"/>
                </a:solidFill>
                <a:latin typeface="Comic Sans MS" pitchFamily="66" charset="0"/>
              </a:rPr>
              <a:t>They don’t adjust &amp; adapt to </a:t>
            </a:r>
          </a:p>
          <a:p>
            <a:pPr algn="l">
              <a:defRPr/>
            </a:pPr>
            <a:r>
              <a:rPr lang="en-US" sz="2400" b="1" dirty="0" smtClean="0">
                <a:solidFill>
                  <a:srgbClr val="0070C0"/>
                </a:solidFill>
                <a:latin typeface="Comic Sans MS" pitchFamily="66" charset="0"/>
              </a:rPr>
              <a:t>their environment </a:t>
            </a:r>
          </a:p>
          <a:p>
            <a:pPr algn="l">
              <a:defRPr/>
            </a:pPr>
            <a:endParaRPr lang="en-US" sz="2400" b="1" u="sng" dirty="0">
              <a:solidFill>
                <a:srgbClr val="0070C0"/>
              </a:solidFill>
              <a:latin typeface="Comic Sans MS" pitchFamily="66" charset="0"/>
            </a:endParaRPr>
          </a:p>
          <a:p>
            <a:pPr algn="l">
              <a:defRPr/>
            </a:pPr>
            <a:endParaRPr lang="en-US" sz="2400" b="1" dirty="0" smtClean="0">
              <a:solidFill>
                <a:schemeClr val="accent5">
                  <a:lumMod val="50000"/>
                </a:schemeClr>
              </a:solidFill>
              <a:latin typeface="Comic Sans MS" pitchFamily="66" charset="0"/>
            </a:endParaRPr>
          </a:p>
        </p:txBody>
      </p:sp>
      <p:sp>
        <p:nvSpPr>
          <p:cNvPr id="461828" name="Subtitle 1"/>
          <p:cNvSpPr>
            <a:spLocks noGrp="1"/>
          </p:cNvSpPr>
          <p:nvPr>
            <p:ph type="subTitle" idx="1"/>
          </p:nvPr>
        </p:nvSpPr>
        <p:spPr>
          <a:xfrm>
            <a:off x="5867400" y="2209800"/>
            <a:ext cx="3200400" cy="3584575"/>
          </a:xfrm>
        </p:spPr>
        <p:txBody>
          <a:bodyPr/>
          <a:lstStyle/>
          <a:p>
            <a:endParaRPr lang="en-US" altLang="en-US" smtClean="0"/>
          </a:p>
        </p:txBody>
      </p:sp>
      <p:pic>
        <p:nvPicPr>
          <p:cNvPr id="4618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1981200"/>
            <a:ext cx="30622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2771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itle 1"/>
          <p:cNvSpPr>
            <a:spLocks noGrp="1"/>
          </p:cNvSpPr>
          <p:nvPr>
            <p:ph type="title"/>
          </p:nvPr>
        </p:nvSpPr>
        <p:spPr>
          <a:xfrm>
            <a:off x="533400" y="304800"/>
            <a:ext cx="7086600" cy="1162050"/>
          </a:xfrm>
        </p:spPr>
        <p:txBody>
          <a:bodyPr/>
          <a:lstStyle/>
          <a:p>
            <a:pPr algn="ctr"/>
            <a:r>
              <a:rPr lang="en-US" altLang="en-US" sz="4000" smtClean="0">
                <a:latin typeface="Comic Sans MS" pitchFamily="66" charset="0"/>
              </a:rPr>
              <a:t>AMYGDALA and BiPD </a:t>
            </a:r>
          </a:p>
        </p:txBody>
      </p:sp>
      <p:sp>
        <p:nvSpPr>
          <p:cNvPr id="462851" name="Content Placeholder 2"/>
          <p:cNvSpPr>
            <a:spLocks noGrp="1"/>
          </p:cNvSpPr>
          <p:nvPr>
            <p:ph idx="1"/>
          </p:nvPr>
        </p:nvSpPr>
        <p:spPr>
          <a:xfrm>
            <a:off x="4495800" y="1524000"/>
            <a:ext cx="4191000" cy="4602163"/>
          </a:xfrm>
        </p:spPr>
        <p:txBody>
          <a:bodyPr/>
          <a:lstStyle/>
          <a:p>
            <a:pPr marL="0" indent="0">
              <a:buFontTx/>
              <a:buNone/>
            </a:pPr>
            <a:r>
              <a:rPr lang="en-US" altLang="en-US" b="1" smtClean="0">
                <a:solidFill>
                  <a:srgbClr val="0070C0"/>
                </a:solidFill>
                <a:latin typeface="Comic Sans MS" pitchFamily="66" charset="0"/>
              </a:rPr>
              <a:t> </a:t>
            </a:r>
          </a:p>
          <a:p>
            <a:pPr marL="0" indent="0">
              <a:buFontTx/>
              <a:buNone/>
            </a:pPr>
            <a:r>
              <a:rPr lang="en-US" altLang="en-US" b="1" smtClean="0">
                <a:solidFill>
                  <a:srgbClr val="0070C0"/>
                </a:solidFill>
                <a:latin typeface="Comic Sans MS" pitchFamily="66" charset="0"/>
              </a:rPr>
              <a:t>	</a:t>
            </a:r>
          </a:p>
        </p:txBody>
      </p:sp>
      <p:sp>
        <p:nvSpPr>
          <p:cNvPr id="483332" name="Text Placeholder 3"/>
          <p:cNvSpPr>
            <a:spLocks noGrp="1"/>
          </p:cNvSpPr>
          <p:nvPr>
            <p:ph type="body" sz="half" idx="2"/>
          </p:nvPr>
        </p:nvSpPr>
        <p:spPr>
          <a:xfrm>
            <a:off x="990600" y="1435100"/>
            <a:ext cx="3276600" cy="4691063"/>
          </a:xfrm>
        </p:spPr>
        <p:txBody>
          <a:bodyPr/>
          <a:lstStyle/>
          <a:p>
            <a:pPr>
              <a:defRPr/>
            </a:pPr>
            <a:endParaRPr lang="en-US" altLang="en-US" sz="2000" b="1" dirty="0" smtClean="0">
              <a:solidFill>
                <a:srgbClr val="0070C0"/>
              </a:solidFill>
              <a:latin typeface="Comic Sans MS" pitchFamily="66" charset="0"/>
            </a:endParaRPr>
          </a:p>
          <a:p>
            <a:pPr marL="457200" indent="-457200">
              <a:buFont typeface="Arial" panose="020B0604020202020204" pitchFamily="34" charset="0"/>
              <a:buChar char="•"/>
              <a:defRPr/>
            </a:pPr>
            <a:r>
              <a:rPr lang="en-US" altLang="en-US" sz="2800" b="1" dirty="0" smtClean="0">
                <a:solidFill>
                  <a:srgbClr val="0070C0"/>
                </a:solidFill>
                <a:latin typeface="Comic Sans MS" pitchFamily="66" charset="0"/>
              </a:rPr>
              <a:t>Smaller volume</a:t>
            </a:r>
          </a:p>
          <a:p>
            <a:pPr>
              <a:defRPr/>
            </a:pPr>
            <a:endParaRPr lang="en-US" altLang="en-US" sz="2000" b="1" dirty="0" smtClean="0">
              <a:solidFill>
                <a:srgbClr val="0070C0"/>
              </a:solidFill>
              <a:latin typeface="Comic Sans MS" pitchFamily="66" charset="0"/>
            </a:endParaRPr>
          </a:p>
          <a:p>
            <a:pPr marL="457200" indent="-457200">
              <a:buFont typeface="Arial" panose="020B0604020202020204" pitchFamily="34" charset="0"/>
              <a:buChar char="•"/>
              <a:defRPr/>
            </a:pPr>
            <a:r>
              <a:rPr lang="en-US" altLang="en-US" sz="2800" b="1" dirty="0" smtClean="0">
                <a:solidFill>
                  <a:srgbClr val="0070C0"/>
                </a:solidFill>
                <a:latin typeface="Comic Sans MS" pitchFamily="66" charset="0"/>
              </a:rPr>
              <a:t>BPD patients perceived greater hostility in neutral faces </a:t>
            </a:r>
            <a:endParaRPr lang="en-US" altLang="en-US" dirty="0" smtClean="0"/>
          </a:p>
        </p:txBody>
      </p:sp>
      <p:pic>
        <p:nvPicPr>
          <p:cNvPr id="4628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3889375"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25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ctrTitle"/>
          </p:nvPr>
        </p:nvSpPr>
        <p:spPr>
          <a:xfrm>
            <a:off x="685800" y="1371601"/>
            <a:ext cx="7772400" cy="1295399"/>
          </a:xfrm>
        </p:spPr>
        <p:txBody>
          <a:bodyPr/>
          <a:lstStyle/>
          <a:p>
            <a:pPr algn="ctr"/>
            <a:r>
              <a:rPr lang="en-US" altLang="en-US" sz="5400" b="1" dirty="0" smtClean="0">
                <a:solidFill>
                  <a:srgbClr val="7030A0"/>
                </a:solidFill>
                <a:latin typeface="Comic Sans MS" pitchFamily="66" charset="0"/>
              </a:rPr>
              <a:t>BEHAVIOR AT SCHOOL</a:t>
            </a:r>
          </a:p>
        </p:txBody>
      </p:sp>
      <p:sp>
        <p:nvSpPr>
          <p:cNvPr id="393219" name="Content Placeholder 2"/>
          <p:cNvSpPr>
            <a:spLocks noGrp="1"/>
          </p:cNvSpPr>
          <p:nvPr>
            <p:ph type="subTitle" idx="1"/>
          </p:nvPr>
        </p:nvSpPr>
        <p:spPr>
          <a:xfrm>
            <a:off x="1371600" y="2895600"/>
            <a:ext cx="4648200" cy="3200400"/>
          </a:xfrm>
        </p:spPr>
        <p:txBody>
          <a:bodyPr/>
          <a:lstStyle/>
          <a:p>
            <a:pPr marL="0" indent="0" algn="l">
              <a:buFontTx/>
              <a:buNone/>
            </a:pPr>
            <a:r>
              <a:rPr lang="en-US" altLang="en-US" sz="4000" b="1" dirty="0" smtClean="0">
                <a:solidFill>
                  <a:srgbClr val="0070C0"/>
                </a:solidFill>
                <a:latin typeface="Comic Sans MS" pitchFamily="66" charset="0"/>
              </a:rPr>
              <a:t>BAD CHOICES?</a:t>
            </a:r>
          </a:p>
          <a:p>
            <a:pPr marL="0" indent="0" algn="l">
              <a:buFontTx/>
              <a:buNone/>
            </a:pPr>
            <a:r>
              <a:rPr lang="en-US" altLang="en-US" sz="4000" b="1" dirty="0" smtClean="0">
                <a:solidFill>
                  <a:srgbClr val="0070C0"/>
                </a:solidFill>
                <a:latin typeface="Comic Sans MS" pitchFamily="66" charset="0"/>
              </a:rPr>
              <a:t>DISOBEDIENCE?</a:t>
            </a:r>
          </a:p>
          <a:p>
            <a:pPr marL="0" indent="0" algn="l">
              <a:buFontTx/>
              <a:buNone/>
            </a:pPr>
            <a:r>
              <a:rPr lang="en-US" altLang="en-US" sz="4000" b="1" dirty="0" smtClean="0">
                <a:solidFill>
                  <a:srgbClr val="0070C0"/>
                </a:solidFill>
                <a:latin typeface="Comic Sans MS" pitchFamily="66" charset="0"/>
              </a:rPr>
              <a:t>DEFIANCE</a:t>
            </a:r>
            <a:r>
              <a:rPr lang="en-US" altLang="en-US" sz="4000" b="1" dirty="0" smtClean="0">
                <a:solidFill>
                  <a:srgbClr val="0070C0"/>
                </a:solidFill>
                <a:latin typeface="Comic Sans MS" pitchFamily="66" charset="0"/>
              </a:rPr>
              <a:t>?</a:t>
            </a:r>
          </a:p>
          <a:p>
            <a:pPr marL="0" indent="0" algn="l">
              <a:buFontTx/>
              <a:buNone/>
            </a:pPr>
            <a:r>
              <a:rPr lang="en-US" altLang="en-US" sz="4000" b="1" dirty="0" smtClean="0">
                <a:solidFill>
                  <a:srgbClr val="0070C0"/>
                </a:solidFill>
                <a:latin typeface="Comic Sans MS" pitchFamily="66" charset="0"/>
              </a:rPr>
              <a:t>ATTITUDE?</a:t>
            </a:r>
            <a:endParaRPr lang="en-US" altLang="en-US" sz="4000" b="1"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endParaRPr lang="en-US" altLang="en-US" dirty="0" smtClean="0">
              <a:solidFill>
                <a:srgbClr val="0070C0"/>
              </a:solidFill>
              <a:latin typeface="Comic Sans MS" pitchFamily="66" charset="0"/>
            </a:endParaRPr>
          </a:p>
          <a:p>
            <a:pPr marL="0" indent="0">
              <a:buFontTx/>
              <a:buNone/>
            </a:pPr>
            <a:r>
              <a:rPr lang="en-US" altLang="en-US" dirty="0" smtClean="0">
                <a:solidFill>
                  <a:srgbClr val="0070C0"/>
                </a:solidFill>
                <a:latin typeface="Comic Sans MS" pitchFamily="66"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528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599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1371600" y="381000"/>
            <a:ext cx="7467600" cy="1447800"/>
          </a:xfrm>
        </p:spPr>
        <p:txBody>
          <a:bodyPr/>
          <a:lstStyle/>
          <a:p>
            <a:pPr algn="ctr" eaLnBrk="1" hangingPunct="1"/>
            <a:r>
              <a:rPr lang="en-US" altLang="en-US" smtClean="0">
                <a:solidFill>
                  <a:srgbClr val="3333CC"/>
                </a:solidFill>
                <a:latin typeface="Comic Sans MS" pitchFamily="66" charset="0"/>
              </a:rPr>
              <a:t>THE AMYGDALA AND DEFENSIVE AGGRESSION</a:t>
            </a:r>
          </a:p>
        </p:txBody>
      </p:sp>
      <p:pic>
        <p:nvPicPr>
          <p:cNvPr id="463875" name="Picture 3" descr="scan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25" y="1905000"/>
            <a:ext cx="5667375" cy="4495800"/>
          </a:xfrm>
        </p:spPr>
      </p:pic>
    </p:spTree>
    <p:extLst>
      <p:ext uri="{BB962C8B-B14F-4D97-AF65-F5344CB8AC3E}">
        <p14:creationId xmlns:p14="http://schemas.microsoft.com/office/powerpoint/2010/main" val="423360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ctrTitle"/>
          </p:nvPr>
        </p:nvSpPr>
        <p:spPr>
          <a:xfrm>
            <a:off x="1333500" y="457200"/>
            <a:ext cx="7010400" cy="1295400"/>
          </a:xfrm>
        </p:spPr>
        <p:txBody>
          <a:bodyPr/>
          <a:lstStyle/>
          <a:p>
            <a:pPr algn="ctr">
              <a:defRPr/>
            </a:pPr>
            <a:r>
              <a:rPr lang="en-US" sz="4800" b="1" dirty="0" smtClean="0">
                <a:solidFill>
                  <a:schemeClr val="accent6">
                    <a:lumMod val="60000"/>
                    <a:lumOff val="40000"/>
                  </a:schemeClr>
                </a:solidFill>
                <a:latin typeface="Comic Sans MS" pitchFamily="66" charset="0"/>
              </a:rPr>
              <a:t>Now, About This Dichotomy </a:t>
            </a:r>
          </a:p>
        </p:txBody>
      </p:sp>
      <p:sp>
        <p:nvSpPr>
          <p:cNvPr id="5" name="Subtitle 4"/>
          <p:cNvSpPr>
            <a:spLocks noGrp="1"/>
          </p:cNvSpPr>
          <p:nvPr>
            <p:ph type="subTitle" idx="1"/>
          </p:nvPr>
        </p:nvSpPr>
        <p:spPr>
          <a:xfrm>
            <a:off x="1219200" y="1676400"/>
            <a:ext cx="7467600" cy="4495800"/>
          </a:xfrm>
        </p:spPr>
        <p:txBody>
          <a:bodyPr/>
          <a:lstStyle/>
          <a:p>
            <a:pPr algn="l">
              <a:defRPr/>
            </a:pPr>
            <a:r>
              <a:rPr lang="en-US" b="1" dirty="0" smtClean="0">
                <a:solidFill>
                  <a:schemeClr val="accent6">
                    <a:lumMod val="60000"/>
                    <a:lumOff val="40000"/>
                  </a:schemeClr>
                </a:solidFill>
                <a:latin typeface="Comic Sans MS" pitchFamily="66" charset="0"/>
              </a:rPr>
              <a:t>Disruptive, Impulse-Control, CD </a:t>
            </a:r>
          </a:p>
          <a:p>
            <a:pPr algn="l" eaLnBrk="1" hangingPunct="1">
              <a:defRPr/>
            </a:pPr>
            <a:r>
              <a:rPr lang="en-US" b="1" dirty="0" smtClean="0">
                <a:solidFill>
                  <a:schemeClr val="accent6">
                    <a:lumMod val="60000"/>
                    <a:lumOff val="40000"/>
                  </a:schemeClr>
                </a:solidFill>
                <a:latin typeface="Comic Sans MS" pitchFamily="66" charset="0"/>
              </a:rPr>
              <a:t>	ADHD (</a:t>
            </a:r>
            <a:r>
              <a:rPr lang="en-US" b="1" dirty="0" err="1" smtClean="0">
                <a:solidFill>
                  <a:schemeClr val="accent6">
                    <a:lumMod val="60000"/>
                    <a:lumOff val="40000"/>
                  </a:schemeClr>
                </a:solidFill>
                <a:latin typeface="Comic Sans MS" pitchFamily="66" charset="0"/>
              </a:rPr>
              <a:t>Neurodev</a:t>
            </a:r>
            <a:r>
              <a:rPr lang="en-US" b="1" dirty="0" smtClean="0">
                <a:solidFill>
                  <a:schemeClr val="accent6">
                    <a:lumMod val="60000"/>
                    <a:lumOff val="40000"/>
                  </a:schemeClr>
                </a:solidFill>
                <a:latin typeface="Comic Sans MS" pitchFamily="66" charset="0"/>
              </a:rPr>
              <a:t>) </a:t>
            </a:r>
          </a:p>
          <a:p>
            <a:pPr algn="l" eaLnBrk="1" hangingPunct="1">
              <a:defRPr/>
            </a:pPr>
            <a:r>
              <a:rPr lang="en-US" b="1" dirty="0" smtClean="0">
                <a:solidFill>
                  <a:schemeClr val="accent6">
                    <a:lumMod val="60000"/>
                    <a:lumOff val="40000"/>
                  </a:schemeClr>
                </a:solidFill>
                <a:latin typeface="Comic Sans MS" pitchFamily="66" charset="0"/>
              </a:rPr>
              <a:t>	ODD</a:t>
            </a:r>
          </a:p>
          <a:p>
            <a:pPr algn="l" eaLnBrk="1" hangingPunct="1">
              <a:defRPr/>
            </a:pPr>
            <a:r>
              <a:rPr lang="en-US" b="1" dirty="0">
                <a:solidFill>
                  <a:schemeClr val="accent6">
                    <a:lumMod val="60000"/>
                    <a:lumOff val="40000"/>
                  </a:schemeClr>
                </a:solidFill>
                <a:latin typeface="Comic Sans MS" pitchFamily="66" charset="0"/>
              </a:rPr>
              <a:t>	</a:t>
            </a:r>
            <a:r>
              <a:rPr lang="en-US" b="1" dirty="0" smtClean="0">
                <a:solidFill>
                  <a:schemeClr val="accent6">
                    <a:lumMod val="60000"/>
                    <a:lumOff val="40000"/>
                  </a:schemeClr>
                </a:solidFill>
                <a:latin typeface="Comic Sans MS" pitchFamily="66" charset="0"/>
              </a:rPr>
              <a:t>IED</a:t>
            </a:r>
          </a:p>
          <a:p>
            <a:pPr algn="l" eaLnBrk="1" hangingPunct="1">
              <a:defRPr/>
            </a:pPr>
            <a:r>
              <a:rPr lang="en-US" b="1" dirty="0" smtClean="0">
                <a:solidFill>
                  <a:schemeClr val="accent6">
                    <a:lumMod val="60000"/>
                    <a:lumOff val="40000"/>
                  </a:schemeClr>
                </a:solidFill>
                <a:latin typeface="Comic Sans MS" pitchFamily="66" charset="0"/>
              </a:rPr>
              <a:t>	CD</a:t>
            </a:r>
          </a:p>
          <a:p>
            <a:pPr algn="l" eaLnBrk="1" hangingPunct="1">
              <a:defRPr/>
            </a:pPr>
            <a:r>
              <a:rPr lang="en-US" b="1" dirty="0">
                <a:solidFill>
                  <a:schemeClr val="accent6">
                    <a:lumMod val="60000"/>
                    <a:lumOff val="40000"/>
                  </a:schemeClr>
                </a:solidFill>
                <a:latin typeface="Comic Sans MS" pitchFamily="66" charset="0"/>
              </a:rPr>
              <a:t>	</a:t>
            </a:r>
            <a:r>
              <a:rPr lang="en-US" b="1" dirty="0" smtClean="0">
                <a:solidFill>
                  <a:schemeClr val="accent6">
                    <a:lumMod val="60000"/>
                    <a:lumOff val="40000"/>
                  </a:schemeClr>
                </a:solidFill>
                <a:latin typeface="Comic Sans MS" pitchFamily="66" charset="0"/>
              </a:rPr>
              <a:t>ASPD</a:t>
            </a:r>
          </a:p>
          <a:p>
            <a:pPr algn="l" eaLnBrk="1" hangingPunct="1">
              <a:defRPr/>
            </a:pPr>
            <a:r>
              <a:rPr lang="en-US" sz="2800" b="1" dirty="0" smtClean="0">
                <a:solidFill>
                  <a:schemeClr val="accent6">
                    <a:lumMod val="60000"/>
                    <a:lumOff val="40000"/>
                  </a:schemeClr>
                </a:solidFill>
                <a:latin typeface="Comic Sans MS" pitchFamily="66" charset="0"/>
              </a:rPr>
              <a:t>	Pyromania</a:t>
            </a:r>
          </a:p>
          <a:p>
            <a:pPr algn="l" eaLnBrk="1" hangingPunct="1">
              <a:defRPr/>
            </a:pPr>
            <a:r>
              <a:rPr lang="en-US" sz="2800" b="1" dirty="0" smtClean="0">
                <a:solidFill>
                  <a:schemeClr val="accent6">
                    <a:lumMod val="60000"/>
                    <a:lumOff val="40000"/>
                  </a:schemeClr>
                </a:solidFill>
                <a:latin typeface="Comic Sans MS" pitchFamily="66" charset="0"/>
              </a:rPr>
              <a:t>	Kleptomania</a:t>
            </a:r>
          </a:p>
        </p:txBody>
      </p:sp>
      <p:pic>
        <p:nvPicPr>
          <p:cNvPr id="464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663" y="3124200"/>
            <a:ext cx="198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3886200" y="3733800"/>
            <a:ext cx="1600200" cy="304800"/>
          </a:xfrm>
          <a:prstGeom prst="rightArrow">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5084852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1371600" y="152400"/>
            <a:ext cx="7467600" cy="990600"/>
          </a:xfrm>
        </p:spPr>
        <p:txBody>
          <a:bodyPr/>
          <a:lstStyle/>
          <a:p>
            <a:pPr algn="ctr" eaLnBrk="1" hangingPunct="1"/>
            <a:r>
              <a:rPr lang="en-US" altLang="en-US" sz="3300" b="1" smtClean="0">
                <a:solidFill>
                  <a:schemeClr val="accent2"/>
                </a:solidFill>
              </a:rPr>
              <a:t>NEUROBIOLOGICAL CORRELATES (ADHD)</a:t>
            </a:r>
          </a:p>
        </p:txBody>
      </p:sp>
      <p:sp>
        <p:nvSpPr>
          <p:cNvPr id="198659" name="Rectangle 3"/>
          <p:cNvSpPr>
            <a:spLocks noGrp="1" noChangeArrowheads="1"/>
          </p:cNvSpPr>
          <p:nvPr>
            <p:ph type="body" idx="1"/>
          </p:nvPr>
        </p:nvSpPr>
        <p:spPr>
          <a:xfrm>
            <a:off x="938213" y="1828800"/>
            <a:ext cx="7620000" cy="4419600"/>
          </a:xfrm>
        </p:spPr>
        <p:txBody>
          <a:bodyPr/>
          <a:lstStyle/>
          <a:p>
            <a:pPr eaLnBrk="1" hangingPunct="1">
              <a:lnSpc>
                <a:spcPct val="80000"/>
              </a:lnSpc>
              <a:defRPr/>
            </a:pPr>
            <a:r>
              <a:rPr lang="en-US" sz="2400" b="1" u="sng" dirty="0" smtClean="0">
                <a:solidFill>
                  <a:schemeClr val="accent2"/>
                </a:solidFill>
              </a:rPr>
              <a:t>Electrophysiological (QEEG; ERP)</a:t>
            </a:r>
          </a:p>
          <a:p>
            <a:pPr lvl="1" eaLnBrk="1" hangingPunct="1">
              <a:lnSpc>
                <a:spcPct val="80000"/>
              </a:lnSpc>
              <a:defRPr/>
            </a:pPr>
            <a:r>
              <a:rPr lang="en-US" sz="2000" b="1" dirty="0" smtClean="0">
                <a:solidFill>
                  <a:schemeClr val="accent2"/>
                </a:solidFill>
              </a:rPr>
              <a:t>reduced </a:t>
            </a:r>
            <a:r>
              <a:rPr lang="en-US" sz="2000" b="1" dirty="0" smtClean="0">
                <a:solidFill>
                  <a:srgbClr val="0070C0"/>
                </a:solidFill>
              </a:rPr>
              <a:t>electrical activity </a:t>
            </a:r>
            <a:r>
              <a:rPr lang="en-US" sz="2000" b="1" dirty="0" smtClean="0">
                <a:solidFill>
                  <a:schemeClr val="accent2"/>
                </a:solidFill>
              </a:rPr>
              <a:t>in the right </a:t>
            </a:r>
          </a:p>
          <a:p>
            <a:pPr marL="457200" lvl="1" indent="0" eaLnBrk="1" hangingPunct="1">
              <a:lnSpc>
                <a:spcPct val="80000"/>
              </a:lnSpc>
              <a:buFontTx/>
              <a:buNone/>
              <a:defRPr/>
            </a:pPr>
            <a:r>
              <a:rPr lang="en-US" sz="2000" b="1" dirty="0">
                <a:solidFill>
                  <a:schemeClr val="accent2"/>
                </a:solidFill>
              </a:rPr>
              <a:t>	</a:t>
            </a:r>
            <a:r>
              <a:rPr lang="en-US" sz="2000" b="1" dirty="0" smtClean="0">
                <a:solidFill>
                  <a:schemeClr val="accent2"/>
                </a:solidFill>
              </a:rPr>
              <a:t>prefrontal regions (sustained attention)</a:t>
            </a:r>
          </a:p>
          <a:p>
            <a:pPr lvl="1" eaLnBrk="1" hangingPunct="1">
              <a:lnSpc>
                <a:spcPct val="80000"/>
              </a:lnSpc>
              <a:buFontTx/>
              <a:buNone/>
              <a:defRPr/>
            </a:pPr>
            <a:endParaRPr lang="en-US" sz="2000" b="1" dirty="0" smtClean="0">
              <a:solidFill>
                <a:schemeClr val="accent2"/>
              </a:solidFill>
            </a:endParaRPr>
          </a:p>
          <a:p>
            <a:pPr eaLnBrk="1" hangingPunct="1">
              <a:lnSpc>
                <a:spcPct val="80000"/>
              </a:lnSpc>
              <a:defRPr/>
            </a:pPr>
            <a:r>
              <a:rPr lang="en-US" sz="2400" b="1" u="sng" dirty="0" smtClean="0">
                <a:solidFill>
                  <a:schemeClr val="accent2"/>
                </a:solidFill>
              </a:rPr>
              <a:t>Structural</a:t>
            </a:r>
            <a:r>
              <a:rPr lang="en-US" sz="2400" b="1" dirty="0" smtClean="0">
                <a:solidFill>
                  <a:schemeClr val="accent2"/>
                </a:solidFill>
              </a:rPr>
              <a:t> (MRI) 	</a:t>
            </a:r>
          </a:p>
          <a:p>
            <a:pPr lvl="1" eaLnBrk="1" hangingPunct="1">
              <a:lnSpc>
                <a:spcPct val="80000"/>
              </a:lnSpc>
              <a:defRPr/>
            </a:pPr>
            <a:r>
              <a:rPr lang="en-US" sz="2000" b="1" dirty="0" smtClean="0">
                <a:solidFill>
                  <a:schemeClr val="accent2"/>
                </a:solidFill>
              </a:rPr>
              <a:t>lack of </a:t>
            </a:r>
            <a:r>
              <a:rPr lang="en-US" sz="2000" b="1" dirty="0" smtClean="0">
                <a:solidFill>
                  <a:srgbClr val="0070C0"/>
                </a:solidFill>
              </a:rPr>
              <a:t>frontal asymmetry </a:t>
            </a:r>
            <a:endParaRPr lang="en-US" sz="2000" b="1" dirty="0" smtClean="0">
              <a:solidFill>
                <a:schemeClr val="accent2"/>
              </a:solidFill>
            </a:endParaRPr>
          </a:p>
          <a:p>
            <a:pPr lvl="1" eaLnBrk="1" hangingPunct="1">
              <a:lnSpc>
                <a:spcPct val="80000"/>
              </a:lnSpc>
              <a:defRPr/>
            </a:pPr>
            <a:r>
              <a:rPr lang="en-US" sz="2000" b="1" dirty="0">
                <a:solidFill>
                  <a:schemeClr val="accent2"/>
                </a:solidFill>
              </a:rPr>
              <a:t>s</a:t>
            </a:r>
            <a:r>
              <a:rPr lang="en-US" sz="2000" b="1" dirty="0" smtClean="0">
                <a:solidFill>
                  <a:schemeClr val="accent2"/>
                </a:solidFill>
              </a:rPr>
              <a:t>maller basal ganglia </a:t>
            </a:r>
          </a:p>
          <a:p>
            <a:pPr lvl="1" eaLnBrk="1" hangingPunct="1">
              <a:lnSpc>
                <a:spcPct val="80000"/>
              </a:lnSpc>
              <a:defRPr/>
            </a:pPr>
            <a:r>
              <a:rPr lang="en-US" sz="2000" b="1" dirty="0" smtClean="0">
                <a:solidFill>
                  <a:schemeClr val="accent2"/>
                </a:solidFill>
              </a:rPr>
              <a:t>not brain damage, just smaller </a:t>
            </a:r>
          </a:p>
          <a:p>
            <a:pPr eaLnBrk="1" hangingPunct="1">
              <a:lnSpc>
                <a:spcPct val="80000"/>
              </a:lnSpc>
              <a:defRPr/>
            </a:pPr>
            <a:endParaRPr lang="en-US" sz="2400" b="1" u="sng" dirty="0" smtClean="0">
              <a:solidFill>
                <a:schemeClr val="accent2"/>
              </a:solidFill>
            </a:endParaRPr>
          </a:p>
          <a:p>
            <a:pPr eaLnBrk="1" hangingPunct="1">
              <a:lnSpc>
                <a:spcPct val="80000"/>
              </a:lnSpc>
              <a:defRPr/>
            </a:pPr>
            <a:r>
              <a:rPr lang="en-US" sz="2400" b="1" u="sng" dirty="0" smtClean="0">
                <a:solidFill>
                  <a:schemeClr val="accent2"/>
                </a:solidFill>
              </a:rPr>
              <a:t>Blood Flow (</a:t>
            </a:r>
            <a:r>
              <a:rPr lang="en-US" sz="2400" b="1" u="sng" dirty="0" err="1" smtClean="0">
                <a:solidFill>
                  <a:schemeClr val="accent2"/>
                </a:solidFill>
              </a:rPr>
              <a:t>rCBF</a:t>
            </a:r>
            <a:r>
              <a:rPr lang="en-US" sz="2400" b="1" u="sng" dirty="0" smtClean="0">
                <a:solidFill>
                  <a:schemeClr val="accent2"/>
                </a:solidFill>
              </a:rPr>
              <a:t>; fMRI)</a:t>
            </a:r>
            <a:r>
              <a:rPr lang="en-US" sz="2400" b="1" dirty="0" smtClean="0">
                <a:solidFill>
                  <a:schemeClr val="accent2"/>
                </a:solidFill>
              </a:rPr>
              <a:t>	</a:t>
            </a:r>
          </a:p>
          <a:p>
            <a:pPr lvl="1" eaLnBrk="1" hangingPunct="1">
              <a:lnSpc>
                <a:spcPct val="80000"/>
              </a:lnSpc>
              <a:defRPr/>
            </a:pPr>
            <a:r>
              <a:rPr lang="en-US" sz="2000" b="1" dirty="0" smtClean="0">
                <a:solidFill>
                  <a:schemeClr val="accent2"/>
                </a:solidFill>
              </a:rPr>
              <a:t>reduced </a:t>
            </a:r>
            <a:r>
              <a:rPr lang="en-US" sz="2000" b="1" dirty="0" smtClean="0">
                <a:solidFill>
                  <a:srgbClr val="0070C0"/>
                </a:solidFill>
              </a:rPr>
              <a:t>blood flow </a:t>
            </a:r>
            <a:r>
              <a:rPr lang="en-US" sz="2000" b="1" dirty="0" smtClean="0">
                <a:solidFill>
                  <a:schemeClr val="accent2"/>
                </a:solidFill>
              </a:rPr>
              <a:t>to the frontal lobes</a:t>
            </a:r>
          </a:p>
          <a:p>
            <a:pPr lvl="1" eaLnBrk="1" hangingPunct="1">
              <a:lnSpc>
                <a:spcPct val="80000"/>
              </a:lnSpc>
              <a:defRPr/>
            </a:pPr>
            <a:r>
              <a:rPr lang="en-US" sz="2000" b="1" dirty="0" smtClean="0">
                <a:solidFill>
                  <a:schemeClr val="accent2"/>
                </a:solidFill>
              </a:rPr>
              <a:t>increased with MPH (</a:t>
            </a:r>
            <a:r>
              <a:rPr lang="en-US" sz="2000" b="1" dirty="0" err="1" smtClean="0">
                <a:solidFill>
                  <a:schemeClr val="accent2"/>
                </a:solidFill>
              </a:rPr>
              <a:t>Vaidya</a:t>
            </a:r>
            <a:r>
              <a:rPr lang="en-US" sz="2000" b="1" dirty="0" smtClean="0">
                <a:solidFill>
                  <a:schemeClr val="accent2"/>
                </a:solidFill>
              </a:rPr>
              <a:t>, 1998</a:t>
            </a:r>
            <a:r>
              <a:rPr lang="en-US" sz="2000" b="1" dirty="0" smtClean="0"/>
              <a:t>) </a:t>
            </a:r>
          </a:p>
          <a:p>
            <a:pPr eaLnBrk="1" hangingPunct="1">
              <a:lnSpc>
                <a:spcPct val="80000"/>
              </a:lnSpc>
              <a:buFontTx/>
              <a:buNone/>
              <a:defRPr/>
            </a:pPr>
            <a:endParaRPr lang="en-US" sz="2400" b="1" dirty="0" smtClean="0"/>
          </a:p>
          <a:p>
            <a:pPr eaLnBrk="1" hangingPunct="1">
              <a:lnSpc>
                <a:spcPct val="80000"/>
              </a:lnSpc>
              <a:defRPr/>
            </a:pPr>
            <a:endParaRPr lang="en-US" sz="2400" b="1" dirty="0" smtClean="0"/>
          </a:p>
        </p:txBody>
      </p:sp>
      <p:pic>
        <p:nvPicPr>
          <p:cNvPr id="465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450" y="741363"/>
            <a:ext cx="16764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971800"/>
            <a:ext cx="2449513"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59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800600"/>
            <a:ext cx="25336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2202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itle 3"/>
          <p:cNvSpPr>
            <a:spLocks noGrp="1"/>
          </p:cNvSpPr>
          <p:nvPr>
            <p:ph type="ctrTitle"/>
          </p:nvPr>
        </p:nvSpPr>
        <p:spPr>
          <a:xfrm>
            <a:off x="1371600" y="762000"/>
            <a:ext cx="6553200" cy="1066800"/>
          </a:xfrm>
        </p:spPr>
        <p:txBody>
          <a:bodyPr/>
          <a:lstStyle/>
          <a:p>
            <a:pPr algn="ctr"/>
            <a:r>
              <a:rPr lang="en-US" altLang="en-US" b="1" smtClean="0">
                <a:solidFill>
                  <a:srgbClr val="002060"/>
                </a:solidFill>
                <a:latin typeface="Comic Sans MS" pitchFamily="66" charset="0"/>
              </a:rPr>
              <a:t>ODD</a:t>
            </a:r>
          </a:p>
        </p:txBody>
      </p:sp>
      <p:sp>
        <p:nvSpPr>
          <p:cNvPr id="466947" name="Subtitle 4"/>
          <p:cNvSpPr>
            <a:spLocks noGrp="1"/>
          </p:cNvSpPr>
          <p:nvPr>
            <p:ph type="subTitle" idx="1"/>
          </p:nvPr>
        </p:nvSpPr>
        <p:spPr>
          <a:xfrm>
            <a:off x="1371600" y="1981200"/>
            <a:ext cx="7162800" cy="4191000"/>
          </a:xfrm>
        </p:spPr>
        <p:txBody>
          <a:bodyPr/>
          <a:lstStyle/>
          <a:p>
            <a:pPr algn="l"/>
            <a:r>
              <a:rPr lang="en-US" altLang="en-US" b="1" smtClean="0">
                <a:solidFill>
                  <a:srgbClr val="002060"/>
                </a:solidFill>
                <a:latin typeface="Comic Sans MS" pitchFamily="66" charset="0"/>
              </a:rPr>
              <a:t>Anatomical Differences</a:t>
            </a:r>
          </a:p>
          <a:p>
            <a:pPr algn="l"/>
            <a:r>
              <a:rPr lang="en-US" altLang="en-US" smtClean="0">
                <a:solidFill>
                  <a:srgbClr val="002060"/>
                </a:solidFill>
                <a:latin typeface="Comic Sans MS" pitchFamily="66" charset="0"/>
              </a:rPr>
              <a:t>	</a:t>
            </a:r>
            <a:r>
              <a:rPr lang="en-US" altLang="en-US" sz="2800" b="1" smtClean="0">
                <a:solidFill>
                  <a:srgbClr val="00B050"/>
                </a:solidFill>
                <a:latin typeface="Comic Sans MS" pitchFamily="66" charset="0"/>
              </a:rPr>
              <a:t>frontal cortex</a:t>
            </a:r>
          </a:p>
          <a:p>
            <a:pPr algn="l"/>
            <a:r>
              <a:rPr lang="en-US" altLang="en-US" smtClean="0">
                <a:solidFill>
                  <a:srgbClr val="002060"/>
                </a:solidFill>
                <a:latin typeface="Comic Sans MS" pitchFamily="66" charset="0"/>
              </a:rPr>
              <a:t>		</a:t>
            </a:r>
            <a:r>
              <a:rPr lang="en-US" altLang="en-US" sz="2400" smtClean="0">
                <a:solidFill>
                  <a:srgbClr val="002060"/>
                </a:solidFill>
                <a:latin typeface="Comic Sans MS" pitchFamily="66" charset="0"/>
              </a:rPr>
              <a:t>reduced glucose metabolism (PET)</a:t>
            </a:r>
          </a:p>
          <a:p>
            <a:pPr algn="l"/>
            <a:r>
              <a:rPr lang="en-US" altLang="en-US" sz="2400" smtClean="0">
                <a:solidFill>
                  <a:srgbClr val="002060"/>
                </a:solidFill>
                <a:latin typeface="Comic Sans MS" pitchFamily="66" charset="0"/>
              </a:rPr>
              <a:t>		EEG reduced lower left frontal (ED)</a:t>
            </a:r>
          </a:p>
          <a:p>
            <a:pPr algn="l"/>
            <a:r>
              <a:rPr lang="en-US" altLang="en-US" sz="2400" smtClean="0">
                <a:solidFill>
                  <a:srgbClr val="002060"/>
                </a:solidFill>
                <a:latin typeface="Comic Sans MS" pitchFamily="66" charset="0"/>
              </a:rPr>
              <a:t>		reduced volume in ASP (Raine)</a:t>
            </a:r>
          </a:p>
          <a:p>
            <a:pPr algn="l"/>
            <a:r>
              <a:rPr lang="en-US" altLang="en-US" sz="2800" smtClean="0">
                <a:solidFill>
                  <a:srgbClr val="002060"/>
                </a:solidFill>
                <a:latin typeface="Comic Sans MS" pitchFamily="66" charset="0"/>
              </a:rPr>
              <a:t>	</a:t>
            </a:r>
            <a:r>
              <a:rPr lang="en-US" altLang="en-US" sz="2800" b="1" smtClean="0">
                <a:solidFill>
                  <a:srgbClr val="00B050"/>
                </a:solidFill>
                <a:latin typeface="Comic Sans MS" pitchFamily="66" charset="0"/>
              </a:rPr>
              <a:t>amygdala</a:t>
            </a:r>
          </a:p>
          <a:p>
            <a:pPr algn="l"/>
            <a:r>
              <a:rPr lang="en-US" altLang="en-US" sz="2800" smtClean="0">
                <a:solidFill>
                  <a:srgbClr val="002060"/>
                </a:solidFill>
                <a:latin typeface="Comic Sans MS" pitchFamily="66" charset="0"/>
              </a:rPr>
              <a:t>		</a:t>
            </a:r>
            <a:r>
              <a:rPr lang="en-US" altLang="en-US" sz="2400" smtClean="0">
                <a:solidFill>
                  <a:srgbClr val="002060"/>
                </a:solidFill>
                <a:latin typeface="Comic Sans MS" pitchFamily="66" charset="0"/>
              </a:rPr>
              <a:t>perception of social cues</a:t>
            </a:r>
          </a:p>
          <a:p>
            <a:pPr algn="l"/>
            <a:r>
              <a:rPr lang="en-US" altLang="en-US" sz="2400" smtClean="0">
                <a:solidFill>
                  <a:srgbClr val="002060"/>
                </a:solidFill>
                <a:latin typeface="Comic Sans MS" pitchFamily="66" charset="0"/>
              </a:rPr>
              <a:t>		overactive in BPD (borderline)</a:t>
            </a:r>
          </a:p>
          <a:p>
            <a:pPr algn="l"/>
            <a:r>
              <a:rPr lang="en-US" altLang="en-US" sz="2800" smtClean="0">
                <a:solidFill>
                  <a:srgbClr val="002060"/>
                </a:solidFill>
                <a:latin typeface="Comic Sans MS" pitchFamily="66" charset="0"/>
              </a:rPr>
              <a:t>	</a:t>
            </a:r>
          </a:p>
        </p:txBody>
      </p:sp>
    </p:spTree>
    <p:extLst>
      <p:ext uri="{BB962C8B-B14F-4D97-AF65-F5344CB8AC3E}">
        <p14:creationId xmlns:p14="http://schemas.microsoft.com/office/powerpoint/2010/main" val="155719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itle 3"/>
          <p:cNvSpPr>
            <a:spLocks noGrp="1"/>
          </p:cNvSpPr>
          <p:nvPr>
            <p:ph type="ctrTitle"/>
          </p:nvPr>
        </p:nvSpPr>
        <p:spPr>
          <a:xfrm>
            <a:off x="1371600" y="762000"/>
            <a:ext cx="6553200" cy="1066800"/>
          </a:xfrm>
        </p:spPr>
        <p:txBody>
          <a:bodyPr/>
          <a:lstStyle/>
          <a:p>
            <a:pPr algn="ctr"/>
            <a:r>
              <a:rPr lang="en-US" altLang="en-US" b="1" smtClean="0">
                <a:solidFill>
                  <a:srgbClr val="002060"/>
                </a:solidFill>
                <a:latin typeface="Comic Sans MS" pitchFamily="66" charset="0"/>
              </a:rPr>
              <a:t>ODD</a:t>
            </a:r>
          </a:p>
        </p:txBody>
      </p:sp>
      <p:sp>
        <p:nvSpPr>
          <p:cNvPr id="467971" name="Subtitle 4"/>
          <p:cNvSpPr>
            <a:spLocks noGrp="1"/>
          </p:cNvSpPr>
          <p:nvPr>
            <p:ph type="subTitle" idx="1"/>
          </p:nvPr>
        </p:nvSpPr>
        <p:spPr>
          <a:xfrm>
            <a:off x="1066800" y="1981200"/>
            <a:ext cx="7772400" cy="4038600"/>
          </a:xfrm>
        </p:spPr>
        <p:txBody>
          <a:bodyPr/>
          <a:lstStyle/>
          <a:p>
            <a:pPr algn="l"/>
            <a:r>
              <a:rPr lang="en-US" altLang="en-US" b="1" smtClean="0">
                <a:solidFill>
                  <a:srgbClr val="002060"/>
                </a:solidFill>
                <a:latin typeface="Comic Sans MS" pitchFamily="66" charset="0"/>
              </a:rPr>
              <a:t>Neurochemical Differences </a:t>
            </a:r>
          </a:p>
          <a:p>
            <a:pPr algn="l"/>
            <a:r>
              <a:rPr lang="en-US" altLang="en-US" smtClean="0">
                <a:solidFill>
                  <a:srgbClr val="002060"/>
                </a:solidFill>
                <a:latin typeface="Comic Sans MS" pitchFamily="66" charset="0"/>
              </a:rPr>
              <a:t>	</a:t>
            </a:r>
            <a:r>
              <a:rPr lang="en-US" altLang="en-US" sz="2800" smtClean="0">
                <a:solidFill>
                  <a:srgbClr val="002060"/>
                </a:solidFill>
                <a:latin typeface="Comic Sans MS" pitchFamily="66" charset="0"/>
              </a:rPr>
              <a:t>lower dopamine (emotional expression) 	lower serotonin (emotional inhibition)*</a:t>
            </a:r>
          </a:p>
          <a:p>
            <a:pPr algn="l"/>
            <a:r>
              <a:rPr lang="en-US" altLang="en-US" sz="2800" smtClean="0">
                <a:solidFill>
                  <a:srgbClr val="002060"/>
                </a:solidFill>
                <a:latin typeface="Comic Sans MS" pitchFamily="66" charset="0"/>
              </a:rPr>
              <a:t>	lower norepinephrine (inhibition)	</a:t>
            </a:r>
          </a:p>
          <a:p>
            <a:pPr algn="l"/>
            <a:r>
              <a:rPr lang="en-US" altLang="en-US" sz="2800" smtClean="0">
                <a:solidFill>
                  <a:srgbClr val="002060"/>
                </a:solidFill>
                <a:latin typeface="Comic Sans MS" pitchFamily="66" charset="0"/>
              </a:rPr>
              <a:t>	higher adrenal androgens/testosterone</a:t>
            </a:r>
          </a:p>
          <a:p>
            <a:pPr algn="l"/>
            <a:r>
              <a:rPr lang="en-US" altLang="en-US" sz="2800" smtClean="0">
                <a:solidFill>
                  <a:srgbClr val="002060"/>
                </a:solidFill>
                <a:latin typeface="Comic Sans MS" pitchFamily="66" charset="0"/>
              </a:rPr>
              <a:t>	lower median cortisol levels </a:t>
            </a:r>
          </a:p>
          <a:p>
            <a:pPr algn="l"/>
            <a:endParaRPr lang="en-US" altLang="en-US" sz="2800" smtClean="0">
              <a:solidFill>
                <a:srgbClr val="002060"/>
              </a:solidFill>
              <a:latin typeface="Comic Sans MS" pitchFamily="66" charset="0"/>
            </a:endParaRPr>
          </a:p>
          <a:p>
            <a:pPr algn="l"/>
            <a:r>
              <a:rPr lang="en-US" altLang="en-US" sz="2400" smtClean="0">
                <a:solidFill>
                  <a:srgbClr val="002060"/>
                </a:solidFill>
                <a:latin typeface="Comic Sans MS" pitchFamily="66" charset="0"/>
              </a:rPr>
              <a:t>*serotonin does not activate the frontal cortex.  </a:t>
            </a:r>
          </a:p>
          <a:p>
            <a:pPr algn="l"/>
            <a:endParaRPr lang="en-US" altLang="en-US" sz="2800" smtClean="0">
              <a:solidFill>
                <a:srgbClr val="002060"/>
              </a:solidFill>
              <a:latin typeface="Comic Sans MS" pitchFamily="66" charset="0"/>
            </a:endParaRPr>
          </a:p>
        </p:txBody>
      </p:sp>
    </p:spTree>
    <p:extLst>
      <p:ext uri="{BB962C8B-B14F-4D97-AF65-F5344CB8AC3E}">
        <p14:creationId xmlns:p14="http://schemas.microsoft.com/office/powerpoint/2010/main" val="3491204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Title 3"/>
          <p:cNvSpPr>
            <a:spLocks noGrp="1"/>
          </p:cNvSpPr>
          <p:nvPr>
            <p:ph type="ctrTitle"/>
          </p:nvPr>
        </p:nvSpPr>
        <p:spPr>
          <a:xfrm>
            <a:off x="1371600" y="762000"/>
            <a:ext cx="6553200" cy="1066800"/>
          </a:xfrm>
        </p:spPr>
        <p:txBody>
          <a:bodyPr/>
          <a:lstStyle/>
          <a:p>
            <a:pPr algn="ctr"/>
            <a:r>
              <a:rPr lang="en-US" altLang="en-US" b="1" smtClean="0">
                <a:solidFill>
                  <a:srgbClr val="002060"/>
                </a:solidFill>
                <a:latin typeface="Comic Sans MS" pitchFamily="66" charset="0"/>
              </a:rPr>
              <a:t>ODD</a:t>
            </a:r>
          </a:p>
        </p:txBody>
      </p:sp>
      <p:sp>
        <p:nvSpPr>
          <p:cNvPr id="468995" name="Subtitle 4"/>
          <p:cNvSpPr>
            <a:spLocks noGrp="1"/>
          </p:cNvSpPr>
          <p:nvPr>
            <p:ph type="subTitle" idx="1"/>
          </p:nvPr>
        </p:nvSpPr>
        <p:spPr>
          <a:xfrm>
            <a:off x="1371600" y="1981200"/>
            <a:ext cx="7162800" cy="3657600"/>
          </a:xfrm>
        </p:spPr>
        <p:txBody>
          <a:bodyPr/>
          <a:lstStyle/>
          <a:p>
            <a:pPr algn="l"/>
            <a:r>
              <a:rPr lang="en-US" altLang="en-US" sz="2800" b="1" smtClean="0">
                <a:solidFill>
                  <a:srgbClr val="002060"/>
                </a:solidFill>
                <a:latin typeface="Comic Sans MS" pitchFamily="66" charset="0"/>
              </a:rPr>
              <a:t>AUTONOMIC NERVOUS SYSTEM</a:t>
            </a:r>
          </a:p>
          <a:p>
            <a:pPr algn="l"/>
            <a:r>
              <a:rPr lang="en-US" altLang="en-US" sz="2800" smtClean="0">
                <a:solidFill>
                  <a:srgbClr val="002060"/>
                </a:solidFill>
                <a:latin typeface="Comic Sans MS" pitchFamily="66" charset="0"/>
              </a:rPr>
              <a:t>	</a:t>
            </a:r>
            <a:r>
              <a:rPr lang="en-US" altLang="en-US" sz="2400" smtClean="0">
                <a:solidFill>
                  <a:srgbClr val="002060"/>
                </a:solidFill>
                <a:latin typeface="Comic Sans MS" pitchFamily="66" charset="0"/>
              </a:rPr>
              <a:t>lower baseline heart rates (Raine);  </a:t>
            </a:r>
            <a:r>
              <a:rPr lang="en-US" altLang="en-US" sz="2400" smtClean="0">
                <a:solidFill>
                  <a:srgbClr val="C00000"/>
                </a:solidFill>
                <a:latin typeface="Comic Sans MS" pitchFamily="66" charset="0"/>
              </a:rPr>
              <a:t>	</a:t>
            </a:r>
            <a:endParaRPr lang="en-US" altLang="en-US" sz="2400" smtClean="0">
              <a:solidFill>
                <a:srgbClr val="0070C0"/>
              </a:solidFill>
              <a:latin typeface="Comic Sans MS" pitchFamily="66" charset="0"/>
            </a:endParaRPr>
          </a:p>
          <a:p>
            <a:pPr algn="l"/>
            <a:r>
              <a:rPr lang="en-US" altLang="en-US" sz="2400" smtClean="0">
                <a:solidFill>
                  <a:srgbClr val="002060"/>
                </a:solidFill>
                <a:latin typeface="Comic Sans MS" pitchFamily="66" charset="0"/>
              </a:rPr>
              <a:t>	lower skin conduction </a:t>
            </a:r>
          </a:p>
          <a:p>
            <a:pPr algn="l"/>
            <a:r>
              <a:rPr lang="en-US" altLang="en-US" sz="2400" smtClean="0">
                <a:solidFill>
                  <a:srgbClr val="002060"/>
                </a:solidFill>
                <a:latin typeface="Comic Sans MS" pitchFamily="66" charset="0"/>
              </a:rPr>
              <a:t>	underaroused ANS - lower disinhibition &amp; 	fearfulness (We don’t scare them)</a:t>
            </a:r>
          </a:p>
        </p:txBody>
      </p:sp>
    </p:spTree>
    <p:extLst>
      <p:ext uri="{BB962C8B-B14F-4D97-AF65-F5344CB8AC3E}">
        <p14:creationId xmlns:p14="http://schemas.microsoft.com/office/powerpoint/2010/main" val="35959481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1371600" y="533400"/>
            <a:ext cx="7467600" cy="1066800"/>
          </a:xfrm>
        </p:spPr>
        <p:txBody>
          <a:bodyPr/>
          <a:lstStyle/>
          <a:p>
            <a:pPr algn="ctr" eaLnBrk="1" hangingPunct="1"/>
            <a:r>
              <a:rPr lang="en-US" altLang="en-US" b="1" smtClean="0">
                <a:solidFill>
                  <a:schemeClr val="accent2"/>
                </a:solidFill>
                <a:latin typeface="Comic Sans MS" pitchFamily="66" charset="0"/>
              </a:rPr>
              <a:t>CONDUCT DISORDERS</a:t>
            </a:r>
          </a:p>
        </p:txBody>
      </p:sp>
      <p:sp>
        <p:nvSpPr>
          <p:cNvPr id="470019" name="Rectangle 3"/>
          <p:cNvSpPr>
            <a:spLocks noGrp="1" noChangeArrowheads="1"/>
          </p:cNvSpPr>
          <p:nvPr>
            <p:ph type="body" idx="1"/>
          </p:nvPr>
        </p:nvSpPr>
        <p:spPr>
          <a:xfrm>
            <a:off x="990600" y="2133600"/>
            <a:ext cx="8153400" cy="4191000"/>
          </a:xfrm>
        </p:spPr>
        <p:txBody>
          <a:bodyPr/>
          <a:lstStyle/>
          <a:p>
            <a:pPr eaLnBrk="1" hangingPunct="1">
              <a:lnSpc>
                <a:spcPct val="80000"/>
              </a:lnSpc>
              <a:buFontTx/>
              <a:buNone/>
            </a:pPr>
            <a:r>
              <a:rPr lang="en-US" altLang="en-US" sz="2400" b="1" dirty="0" smtClean="0">
                <a:solidFill>
                  <a:schemeClr val="accent2"/>
                </a:solidFill>
                <a:latin typeface="Comic Sans MS" pitchFamily="66" charset="0"/>
              </a:rPr>
              <a:t>STRUCTURAL DIFFERENCES</a:t>
            </a:r>
          </a:p>
          <a:p>
            <a:pPr eaLnBrk="1" hangingPunct="1">
              <a:lnSpc>
                <a:spcPct val="80000"/>
              </a:lnSpc>
              <a:buFontTx/>
              <a:buNone/>
            </a:pPr>
            <a:r>
              <a:rPr lang="en-US" altLang="en-US" sz="1600" b="1" dirty="0" smtClean="0">
                <a:solidFill>
                  <a:schemeClr val="accent2"/>
                </a:solidFill>
                <a:latin typeface="Comic Sans MS" pitchFamily="66" charset="0"/>
              </a:rPr>
              <a:t>	</a:t>
            </a:r>
            <a:r>
              <a:rPr lang="en-US" altLang="en-US" sz="2400" dirty="0" smtClean="0">
                <a:solidFill>
                  <a:srgbClr val="0070C0"/>
                </a:solidFill>
                <a:latin typeface="Comic Sans MS" pitchFamily="66" charset="0"/>
              </a:rPr>
              <a:t>	</a:t>
            </a:r>
          </a:p>
          <a:p>
            <a:pPr eaLnBrk="1" hangingPunct="1">
              <a:lnSpc>
                <a:spcPct val="80000"/>
              </a:lnSpc>
              <a:buFontTx/>
              <a:buNone/>
            </a:pPr>
            <a:r>
              <a:rPr lang="en-US" altLang="en-US" sz="2400" dirty="0" smtClean="0">
                <a:solidFill>
                  <a:srgbClr val="0070C0"/>
                </a:solidFill>
                <a:latin typeface="Comic Sans MS" pitchFamily="66" charset="0"/>
              </a:rPr>
              <a:t>	Smaller </a:t>
            </a:r>
            <a:r>
              <a:rPr lang="en-US" altLang="en-US" sz="2400" b="1" dirty="0" smtClean="0">
                <a:solidFill>
                  <a:srgbClr val="00B050"/>
                </a:solidFill>
                <a:latin typeface="Comic Sans MS" pitchFamily="66" charset="0"/>
              </a:rPr>
              <a:t>amygdala</a:t>
            </a:r>
            <a:r>
              <a:rPr lang="en-US" altLang="en-US" sz="2400" dirty="0" smtClean="0">
                <a:solidFill>
                  <a:srgbClr val="0070C0"/>
                </a:solidFill>
                <a:latin typeface="Comic Sans MS" pitchFamily="66" charset="0"/>
              </a:rPr>
              <a:t> (perception of environmental cues; facial expression; recognizing distress in others) </a:t>
            </a:r>
          </a:p>
          <a:p>
            <a:pPr eaLnBrk="1" hangingPunct="1">
              <a:lnSpc>
                <a:spcPct val="80000"/>
              </a:lnSpc>
              <a:buFontTx/>
              <a:buNone/>
            </a:pPr>
            <a:r>
              <a:rPr lang="en-US" altLang="en-US" sz="2400" dirty="0" smtClean="0">
                <a:solidFill>
                  <a:srgbClr val="0070C0"/>
                </a:solidFill>
                <a:latin typeface="Comic Sans MS" pitchFamily="66" charset="0"/>
              </a:rPr>
              <a:t>	</a:t>
            </a:r>
          </a:p>
          <a:p>
            <a:pPr eaLnBrk="1" hangingPunct="1">
              <a:lnSpc>
                <a:spcPct val="80000"/>
              </a:lnSpc>
              <a:buFontTx/>
              <a:buNone/>
            </a:pPr>
            <a:r>
              <a:rPr lang="en-US" altLang="en-US" sz="2400" dirty="0">
                <a:solidFill>
                  <a:srgbClr val="0070C0"/>
                </a:solidFill>
                <a:latin typeface="Comic Sans MS" pitchFamily="66" charset="0"/>
              </a:rPr>
              <a:t>	</a:t>
            </a:r>
            <a:r>
              <a:rPr lang="en-US" altLang="en-US" sz="2400" dirty="0" smtClean="0">
                <a:solidFill>
                  <a:srgbClr val="0070C0"/>
                </a:solidFill>
                <a:latin typeface="Comic Sans MS" pitchFamily="66" charset="0"/>
              </a:rPr>
              <a:t>Smaller </a:t>
            </a:r>
            <a:r>
              <a:rPr lang="en-US" altLang="en-US" sz="2400" b="1" dirty="0" smtClean="0">
                <a:solidFill>
                  <a:srgbClr val="00B050"/>
                </a:solidFill>
                <a:latin typeface="Comic Sans MS" pitchFamily="66" charset="0"/>
              </a:rPr>
              <a:t>insula</a:t>
            </a:r>
            <a:r>
              <a:rPr lang="en-US" altLang="en-US" sz="2400" dirty="0" smtClean="0">
                <a:solidFill>
                  <a:srgbClr val="00B050"/>
                </a:solidFill>
                <a:latin typeface="Comic Sans MS" pitchFamily="66" charset="0"/>
              </a:rPr>
              <a:t> </a:t>
            </a:r>
            <a:r>
              <a:rPr lang="en-US" altLang="en-US" sz="2400" dirty="0" smtClean="0">
                <a:solidFill>
                  <a:srgbClr val="0070C0"/>
                </a:solidFill>
                <a:latin typeface="Comic Sans MS" pitchFamily="66" charset="0"/>
              </a:rPr>
              <a:t>(empathy); </a:t>
            </a:r>
          </a:p>
          <a:p>
            <a:pPr eaLnBrk="1" hangingPunct="1">
              <a:lnSpc>
                <a:spcPct val="80000"/>
              </a:lnSpc>
              <a:buFontTx/>
              <a:buNone/>
            </a:pPr>
            <a:r>
              <a:rPr lang="en-US" altLang="en-US" sz="2400" dirty="0" smtClean="0">
                <a:solidFill>
                  <a:srgbClr val="0070C0"/>
                </a:solidFill>
                <a:latin typeface="Comic Sans MS" pitchFamily="66" charset="0"/>
              </a:rPr>
              <a:t>	</a:t>
            </a:r>
          </a:p>
          <a:p>
            <a:pPr eaLnBrk="1" hangingPunct="1">
              <a:lnSpc>
                <a:spcPct val="80000"/>
              </a:lnSpc>
              <a:buFontTx/>
              <a:buNone/>
            </a:pPr>
            <a:r>
              <a:rPr lang="en-US" altLang="en-US" sz="2400" dirty="0" smtClean="0">
                <a:solidFill>
                  <a:srgbClr val="0070C0"/>
                </a:solidFill>
                <a:latin typeface="Comic Sans MS" pitchFamily="66" charset="0"/>
              </a:rPr>
              <a:t>	Smaller </a:t>
            </a:r>
            <a:r>
              <a:rPr lang="en-US" altLang="en-US" sz="2400" b="1" dirty="0" smtClean="0">
                <a:solidFill>
                  <a:srgbClr val="00B050"/>
                </a:solidFill>
                <a:latin typeface="Comic Sans MS" pitchFamily="66" charset="0"/>
              </a:rPr>
              <a:t>anterior cingulate cortex </a:t>
            </a:r>
            <a:r>
              <a:rPr lang="en-US" altLang="en-US" sz="2400" dirty="0" smtClean="0">
                <a:solidFill>
                  <a:srgbClr val="0070C0"/>
                </a:solidFill>
                <a:latin typeface="Comic Sans MS" pitchFamily="66" charset="0"/>
              </a:rPr>
              <a:t>(monitors performance and reward and adjusts behavior to environment)</a:t>
            </a:r>
          </a:p>
          <a:p>
            <a:pPr eaLnBrk="1" hangingPunct="1">
              <a:lnSpc>
                <a:spcPct val="80000"/>
              </a:lnSpc>
              <a:buFontTx/>
              <a:buNone/>
            </a:pPr>
            <a:endParaRPr lang="en-US" altLang="en-US" sz="1600" b="1" dirty="0" smtClean="0">
              <a:solidFill>
                <a:srgbClr val="002060"/>
              </a:solidFill>
              <a:latin typeface="Comic Sans MS" pitchFamily="66" charset="0"/>
            </a:endParaRPr>
          </a:p>
          <a:p>
            <a:pPr lvl="1" eaLnBrk="1" hangingPunct="1">
              <a:lnSpc>
                <a:spcPct val="80000"/>
              </a:lnSpc>
              <a:buFontTx/>
              <a:buNone/>
            </a:pPr>
            <a:endParaRPr lang="en-US" altLang="en-US" sz="1800" dirty="0" smtClean="0">
              <a:solidFill>
                <a:schemeClr val="accent2"/>
              </a:solidFill>
              <a:latin typeface="Verdana" pitchFamily="34" charset="0"/>
            </a:endParaRPr>
          </a:p>
          <a:p>
            <a:pPr lvl="1" eaLnBrk="1" hangingPunct="1">
              <a:lnSpc>
                <a:spcPct val="80000"/>
              </a:lnSpc>
            </a:pPr>
            <a:endParaRPr lang="en-US" altLang="en-US" sz="1800" dirty="0" smtClean="0">
              <a:latin typeface="Verdana" pitchFamily="34" charset="0"/>
            </a:endParaRPr>
          </a:p>
          <a:p>
            <a:pPr lvl="1" eaLnBrk="1" hangingPunct="1">
              <a:lnSpc>
                <a:spcPct val="80000"/>
              </a:lnSpc>
            </a:pPr>
            <a:endParaRPr lang="en-US" altLang="en-US" sz="2000" dirty="0" smtClean="0">
              <a:latin typeface="Verdana" pitchFamily="34" charset="0"/>
            </a:endParaRPr>
          </a:p>
        </p:txBody>
      </p:sp>
    </p:spTree>
    <p:extLst>
      <p:ext uri="{BB962C8B-B14F-4D97-AF65-F5344CB8AC3E}">
        <p14:creationId xmlns:p14="http://schemas.microsoft.com/office/powerpoint/2010/main" val="3448061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1371600" y="533400"/>
            <a:ext cx="7467600" cy="1066800"/>
          </a:xfrm>
        </p:spPr>
        <p:txBody>
          <a:bodyPr/>
          <a:lstStyle/>
          <a:p>
            <a:pPr algn="ctr" eaLnBrk="1" hangingPunct="1"/>
            <a:r>
              <a:rPr lang="en-US" altLang="en-US" b="1" smtClean="0">
                <a:solidFill>
                  <a:schemeClr val="accent2"/>
                </a:solidFill>
                <a:latin typeface="Comic Sans MS" pitchFamily="66" charset="0"/>
              </a:rPr>
              <a:t>CONDUCT DISORDERS</a:t>
            </a:r>
          </a:p>
        </p:txBody>
      </p:sp>
      <p:sp>
        <p:nvSpPr>
          <p:cNvPr id="633859" name="Rectangle 3"/>
          <p:cNvSpPr>
            <a:spLocks noGrp="1" noChangeArrowheads="1"/>
          </p:cNvSpPr>
          <p:nvPr>
            <p:ph type="body" idx="1"/>
          </p:nvPr>
        </p:nvSpPr>
        <p:spPr>
          <a:xfrm>
            <a:off x="990600" y="1524000"/>
            <a:ext cx="8153400" cy="4800600"/>
          </a:xfrm>
        </p:spPr>
        <p:txBody>
          <a:bodyPr/>
          <a:lstStyle/>
          <a:p>
            <a:pPr eaLnBrk="1" hangingPunct="1">
              <a:lnSpc>
                <a:spcPct val="80000"/>
              </a:lnSpc>
              <a:buFontTx/>
              <a:buNone/>
              <a:defRPr/>
            </a:pPr>
            <a:r>
              <a:rPr lang="en-US" altLang="en-US" sz="2800" b="1" dirty="0" smtClean="0">
                <a:solidFill>
                  <a:srgbClr val="0070C0"/>
                </a:solidFill>
                <a:latin typeface="Comic Sans MS" pitchFamily="66" charset="0"/>
              </a:rPr>
              <a:t>CHEMICAL DIFFERENCES</a:t>
            </a:r>
          </a:p>
          <a:p>
            <a:pPr eaLnBrk="1" hangingPunct="1">
              <a:lnSpc>
                <a:spcPct val="80000"/>
              </a:lnSpc>
              <a:buFontTx/>
              <a:buNone/>
              <a:defRPr/>
            </a:pPr>
            <a:endParaRPr lang="en-US" altLang="en-US" sz="1600" b="1" dirty="0">
              <a:solidFill>
                <a:srgbClr val="0070C0"/>
              </a:solidFill>
              <a:latin typeface="Comic Sans MS" pitchFamily="66" charset="0"/>
            </a:endParaRPr>
          </a:p>
          <a:p>
            <a:pPr eaLnBrk="1" hangingPunct="1">
              <a:lnSpc>
                <a:spcPct val="80000"/>
              </a:lnSpc>
              <a:buFontTx/>
              <a:buNone/>
              <a:defRPr/>
            </a:pPr>
            <a:r>
              <a:rPr lang="en-US" altLang="en-US" sz="1600" b="1" dirty="0" smtClean="0">
                <a:solidFill>
                  <a:srgbClr val="0070C0"/>
                </a:solidFill>
                <a:latin typeface="Comic Sans MS" pitchFamily="66" charset="0"/>
              </a:rPr>
              <a:t>LOWER </a:t>
            </a:r>
            <a:r>
              <a:rPr lang="en-US" altLang="en-US" sz="1600" b="1" dirty="0" smtClean="0">
                <a:solidFill>
                  <a:srgbClr val="00B050"/>
                </a:solidFill>
                <a:latin typeface="Comic Sans MS" pitchFamily="66" charset="0"/>
              </a:rPr>
              <a:t>CORTISOL</a:t>
            </a:r>
            <a:r>
              <a:rPr lang="en-US" altLang="en-US" sz="1600" b="1" dirty="0" smtClean="0">
                <a:solidFill>
                  <a:srgbClr val="0070C0"/>
                </a:solidFill>
                <a:latin typeface="Comic Sans MS" pitchFamily="66" charset="0"/>
              </a:rPr>
              <a:t> (</a:t>
            </a:r>
            <a:r>
              <a:rPr lang="en-US" altLang="en-US" sz="1600" dirty="0" smtClean="0">
                <a:solidFill>
                  <a:srgbClr val="0070C0"/>
                </a:solidFill>
                <a:latin typeface="Comic Sans MS" pitchFamily="66" charset="0"/>
              </a:rPr>
              <a:t>in aggressive males; in habitual violent offenders; CD girls)</a:t>
            </a:r>
          </a:p>
          <a:p>
            <a:pPr eaLnBrk="1" hangingPunct="1">
              <a:lnSpc>
                <a:spcPct val="80000"/>
              </a:lnSpc>
              <a:buFontTx/>
              <a:buNone/>
              <a:defRPr/>
            </a:pPr>
            <a:r>
              <a:rPr lang="en-US" altLang="en-US" sz="1600" b="1" dirty="0">
                <a:solidFill>
                  <a:srgbClr val="0070C0"/>
                </a:solidFill>
                <a:latin typeface="Comic Sans MS" pitchFamily="66" charset="0"/>
              </a:rPr>
              <a:t>	</a:t>
            </a:r>
            <a:r>
              <a:rPr lang="en-US" altLang="en-US" sz="1600" b="1" dirty="0" err="1" smtClean="0">
                <a:solidFill>
                  <a:srgbClr val="0070C0"/>
                </a:solidFill>
                <a:latin typeface="Comic Sans MS" pitchFamily="66" charset="0"/>
              </a:rPr>
              <a:t>underarousal</a:t>
            </a:r>
            <a:r>
              <a:rPr lang="en-US" altLang="en-US" sz="1600" b="1" dirty="0" smtClean="0">
                <a:solidFill>
                  <a:srgbClr val="0070C0"/>
                </a:solidFill>
                <a:latin typeface="Comic Sans MS" pitchFamily="66" charset="0"/>
              </a:rPr>
              <a:t> leads to stimulation-seeking behavior</a:t>
            </a:r>
          </a:p>
          <a:p>
            <a:pPr eaLnBrk="1" hangingPunct="1">
              <a:lnSpc>
                <a:spcPct val="80000"/>
              </a:lnSpc>
              <a:buFontTx/>
              <a:buNone/>
              <a:defRPr/>
            </a:pPr>
            <a:r>
              <a:rPr lang="en-US" altLang="en-US" sz="1600" b="1" dirty="0">
                <a:solidFill>
                  <a:srgbClr val="0070C0"/>
                </a:solidFill>
                <a:latin typeface="Comic Sans MS" pitchFamily="66" charset="0"/>
              </a:rPr>
              <a:t>	</a:t>
            </a:r>
            <a:r>
              <a:rPr lang="en-US" altLang="en-US" sz="1600" b="1" dirty="0" smtClean="0">
                <a:solidFill>
                  <a:srgbClr val="0070C0"/>
                </a:solidFill>
                <a:latin typeface="Comic Sans MS" pitchFamily="66" charset="0"/>
              </a:rPr>
              <a:t>impedes learning from aversive events</a:t>
            </a:r>
            <a:endParaRPr lang="en-US" altLang="en-US" sz="1600" dirty="0" smtClean="0">
              <a:solidFill>
                <a:srgbClr val="0070C0"/>
              </a:solidFill>
              <a:latin typeface="Comic Sans MS" pitchFamily="66" charset="0"/>
            </a:endParaRPr>
          </a:p>
          <a:p>
            <a:pPr eaLnBrk="1" hangingPunct="1">
              <a:lnSpc>
                <a:spcPct val="80000"/>
              </a:lnSpc>
              <a:buFontTx/>
              <a:buNone/>
              <a:defRPr/>
            </a:pPr>
            <a:endParaRPr lang="en-US" altLang="en-US" sz="1600" b="1" dirty="0" smtClean="0">
              <a:solidFill>
                <a:srgbClr val="0070C0"/>
              </a:solidFill>
              <a:latin typeface="Comic Sans MS" pitchFamily="66" charset="0"/>
            </a:endParaRPr>
          </a:p>
          <a:p>
            <a:pPr eaLnBrk="1" hangingPunct="1">
              <a:lnSpc>
                <a:spcPct val="80000"/>
              </a:lnSpc>
              <a:buFontTx/>
              <a:buNone/>
              <a:defRPr/>
            </a:pPr>
            <a:r>
              <a:rPr lang="en-US" altLang="en-US" sz="1600" b="1" dirty="0" smtClean="0">
                <a:solidFill>
                  <a:srgbClr val="0070C0"/>
                </a:solidFill>
                <a:latin typeface="Comic Sans MS" pitchFamily="66" charset="0"/>
              </a:rPr>
              <a:t>LOWER CATECHOLAMINES</a:t>
            </a:r>
          </a:p>
          <a:p>
            <a:pPr marL="0" indent="0">
              <a:buFontTx/>
              <a:buNone/>
              <a:defRPr/>
            </a:pPr>
            <a:r>
              <a:rPr lang="en-US" altLang="en-US" sz="2800" dirty="0" smtClean="0">
                <a:solidFill>
                  <a:srgbClr val="002060"/>
                </a:solidFill>
                <a:latin typeface="Comic Sans MS" pitchFamily="66" charset="0"/>
              </a:rPr>
              <a:t>	</a:t>
            </a:r>
            <a:r>
              <a:rPr lang="en-US" altLang="en-US" sz="1800" dirty="0" smtClean="0">
                <a:solidFill>
                  <a:srgbClr val="002060"/>
                </a:solidFill>
                <a:latin typeface="Comic Sans MS" pitchFamily="66" charset="0"/>
              </a:rPr>
              <a:t>lower </a:t>
            </a:r>
            <a:r>
              <a:rPr lang="en-US" altLang="en-US" sz="1800" b="1" dirty="0" smtClean="0">
                <a:solidFill>
                  <a:srgbClr val="00B050"/>
                </a:solidFill>
                <a:latin typeface="Comic Sans MS" pitchFamily="66" charset="0"/>
              </a:rPr>
              <a:t>DOPAMINE</a:t>
            </a:r>
            <a:r>
              <a:rPr lang="en-US" altLang="en-US" sz="1800" dirty="0" smtClean="0">
                <a:solidFill>
                  <a:srgbClr val="002060"/>
                </a:solidFill>
                <a:latin typeface="Comic Sans MS" pitchFamily="66" charset="0"/>
              </a:rPr>
              <a:t> (emotional expression; stimulation seeking) </a:t>
            </a:r>
            <a:r>
              <a:rPr lang="en-US" altLang="en-US" sz="1800" dirty="0">
                <a:solidFill>
                  <a:srgbClr val="002060"/>
                </a:solidFill>
                <a:latin typeface="Comic Sans MS" pitchFamily="66" charset="0"/>
              </a:rPr>
              <a:t>	</a:t>
            </a:r>
            <a:r>
              <a:rPr lang="en-US" altLang="en-US" sz="1800" dirty="0" smtClean="0">
                <a:solidFill>
                  <a:srgbClr val="002060"/>
                </a:solidFill>
                <a:latin typeface="Comic Sans MS" pitchFamily="66" charset="0"/>
              </a:rPr>
              <a:t>lower </a:t>
            </a:r>
            <a:r>
              <a:rPr lang="en-US" altLang="en-US" sz="1800" b="1" dirty="0" smtClean="0">
                <a:solidFill>
                  <a:srgbClr val="00B050"/>
                </a:solidFill>
                <a:latin typeface="Comic Sans MS" pitchFamily="66" charset="0"/>
              </a:rPr>
              <a:t>SEROTONIN</a:t>
            </a:r>
            <a:r>
              <a:rPr lang="en-US" altLang="en-US" sz="1800" dirty="0" smtClean="0">
                <a:solidFill>
                  <a:srgbClr val="002060"/>
                </a:solidFill>
                <a:latin typeface="Comic Sans MS" pitchFamily="66" charset="0"/>
              </a:rPr>
              <a:t> (reduced emotional inhibition)</a:t>
            </a:r>
          </a:p>
          <a:p>
            <a:pPr marL="0" indent="0">
              <a:buFontTx/>
              <a:buNone/>
              <a:defRPr/>
            </a:pPr>
            <a:r>
              <a:rPr lang="en-US" altLang="en-US" sz="1800" dirty="0">
                <a:solidFill>
                  <a:srgbClr val="002060"/>
                </a:solidFill>
                <a:latin typeface="Comic Sans MS" pitchFamily="66" charset="0"/>
              </a:rPr>
              <a:t>	</a:t>
            </a:r>
            <a:r>
              <a:rPr lang="en-US" altLang="en-US" sz="1800" dirty="0" smtClean="0">
                <a:solidFill>
                  <a:srgbClr val="002060"/>
                </a:solidFill>
                <a:latin typeface="Comic Sans MS" pitchFamily="66" charset="0"/>
              </a:rPr>
              <a:t>lower </a:t>
            </a:r>
            <a:r>
              <a:rPr lang="en-US" altLang="en-US" sz="1800" b="1" dirty="0" smtClean="0">
                <a:solidFill>
                  <a:srgbClr val="00B050"/>
                </a:solidFill>
                <a:latin typeface="Comic Sans MS" pitchFamily="66" charset="0"/>
              </a:rPr>
              <a:t>NOREPINEPHRINE</a:t>
            </a:r>
            <a:r>
              <a:rPr lang="en-US" altLang="en-US" sz="1800" b="1" dirty="0" smtClean="0">
                <a:solidFill>
                  <a:srgbClr val="002060"/>
                </a:solidFill>
                <a:latin typeface="Comic Sans MS" pitchFamily="66" charset="0"/>
              </a:rPr>
              <a:t> </a:t>
            </a:r>
            <a:r>
              <a:rPr lang="en-US" altLang="en-US" sz="1800" dirty="0" smtClean="0">
                <a:solidFill>
                  <a:srgbClr val="002060"/>
                </a:solidFill>
                <a:latin typeface="Comic Sans MS" pitchFamily="66" charset="0"/>
              </a:rPr>
              <a:t>(less inhibition)	</a:t>
            </a:r>
          </a:p>
          <a:p>
            <a:pPr marL="457200" lvl="1" indent="0" eaLnBrk="1" hangingPunct="1">
              <a:lnSpc>
                <a:spcPct val="80000"/>
              </a:lnSpc>
              <a:buFontTx/>
              <a:buNone/>
              <a:defRPr/>
            </a:pPr>
            <a:r>
              <a:rPr lang="en-US" altLang="en-US" sz="1800" dirty="0" smtClean="0">
                <a:solidFill>
                  <a:srgbClr val="0070C0"/>
                </a:solidFill>
                <a:latin typeface="Comic Sans MS" pitchFamily="66" charset="0"/>
              </a:rPr>
              <a:t>	in aggressive children (beginning at age 3)</a:t>
            </a:r>
          </a:p>
          <a:p>
            <a:pPr marL="457200" lvl="1" indent="0" eaLnBrk="1" hangingPunct="1">
              <a:lnSpc>
                <a:spcPct val="80000"/>
              </a:lnSpc>
              <a:buFontTx/>
              <a:buNone/>
              <a:defRPr/>
            </a:pPr>
            <a:r>
              <a:rPr lang="en-US" altLang="en-US" sz="1800" dirty="0">
                <a:solidFill>
                  <a:srgbClr val="0070C0"/>
                </a:solidFill>
                <a:latin typeface="Comic Sans MS" pitchFamily="66" charset="0"/>
              </a:rPr>
              <a:t>	</a:t>
            </a:r>
            <a:r>
              <a:rPr lang="en-US" altLang="en-US" sz="1800" dirty="0" smtClean="0">
                <a:solidFill>
                  <a:srgbClr val="0070C0"/>
                </a:solidFill>
                <a:latin typeface="Comic Sans MS" pitchFamily="66" charset="0"/>
              </a:rPr>
              <a:t>in adult criminals &amp; violent offenders</a:t>
            </a:r>
          </a:p>
          <a:p>
            <a:pPr lvl="1" eaLnBrk="1" hangingPunct="1">
              <a:lnSpc>
                <a:spcPct val="80000"/>
              </a:lnSpc>
              <a:buFontTx/>
              <a:buNone/>
              <a:defRPr/>
            </a:pPr>
            <a:endParaRPr lang="en-US" altLang="en-US" sz="1600" dirty="0" smtClean="0">
              <a:solidFill>
                <a:srgbClr val="0070C0"/>
              </a:solidFill>
              <a:latin typeface="Comic Sans MS" pitchFamily="66" charset="0"/>
            </a:endParaRPr>
          </a:p>
          <a:p>
            <a:pPr eaLnBrk="1" hangingPunct="1">
              <a:lnSpc>
                <a:spcPct val="80000"/>
              </a:lnSpc>
              <a:buFontTx/>
              <a:buNone/>
              <a:defRPr/>
            </a:pPr>
            <a:r>
              <a:rPr lang="en-US" altLang="en-US" sz="1600" b="1" dirty="0" smtClean="0">
                <a:solidFill>
                  <a:srgbClr val="0070C0"/>
                </a:solidFill>
                <a:latin typeface="Comic Sans MS" pitchFamily="66" charset="0"/>
              </a:rPr>
              <a:t>INCREASED </a:t>
            </a:r>
            <a:r>
              <a:rPr lang="en-US" altLang="en-US" sz="1600" b="1" dirty="0" smtClean="0">
                <a:solidFill>
                  <a:srgbClr val="00B050"/>
                </a:solidFill>
                <a:latin typeface="Comic Sans MS" pitchFamily="66" charset="0"/>
              </a:rPr>
              <a:t>TESTOSTERONE</a:t>
            </a:r>
            <a:r>
              <a:rPr lang="en-US" altLang="en-US" sz="1600" b="1" dirty="0" smtClean="0">
                <a:solidFill>
                  <a:srgbClr val="0070C0"/>
                </a:solidFill>
                <a:latin typeface="Comic Sans MS" pitchFamily="66" charset="0"/>
              </a:rPr>
              <a:t> &amp; </a:t>
            </a:r>
            <a:r>
              <a:rPr lang="en-US" altLang="en-US" sz="1600" b="1" dirty="0" smtClean="0">
                <a:solidFill>
                  <a:srgbClr val="00B050"/>
                </a:solidFill>
                <a:latin typeface="Comic Sans MS" pitchFamily="66" charset="0"/>
              </a:rPr>
              <a:t>ADRENAL ANDROGEN </a:t>
            </a:r>
          </a:p>
          <a:p>
            <a:pPr eaLnBrk="1" hangingPunct="1">
              <a:lnSpc>
                <a:spcPct val="80000"/>
              </a:lnSpc>
              <a:buFontTx/>
              <a:buNone/>
              <a:defRPr/>
            </a:pPr>
            <a:r>
              <a:rPr lang="en-US" altLang="en-US" sz="1600" b="1" dirty="0" smtClean="0">
                <a:solidFill>
                  <a:srgbClr val="0070C0"/>
                </a:solidFill>
                <a:latin typeface="Comic Sans MS" pitchFamily="66" charset="0"/>
              </a:rPr>
              <a:t> </a:t>
            </a:r>
          </a:p>
          <a:p>
            <a:pPr eaLnBrk="1" hangingPunct="1">
              <a:lnSpc>
                <a:spcPct val="80000"/>
              </a:lnSpc>
              <a:buFontTx/>
              <a:buNone/>
              <a:defRPr/>
            </a:pPr>
            <a:r>
              <a:rPr lang="en-US" altLang="en-US" sz="1600" b="1" dirty="0" smtClean="0">
                <a:solidFill>
                  <a:srgbClr val="0070C0"/>
                </a:solidFill>
                <a:latin typeface="Comic Sans MS" pitchFamily="66" charset="0"/>
              </a:rPr>
              <a:t>LOWER </a:t>
            </a:r>
            <a:r>
              <a:rPr lang="en-US" altLang="en-US" sz="1600" b="1" dirty="0" smtClean="0">
                <a:solidFill>
                  <a:srgbClr val="00B050"/>
                </a:solidFill>
                <a:latin typeface="Comic Sans MS" pitchFamily="66" charset="0"/>
              </a:rPr>
              <a:t>GABA</a:t>
            </a:r>
          </a:p>
          <a:p>
            <a:pPr lvl="1" eaLnBrk="1" hangingPunct="1">
              <a:lnSpc>
                <a:spcPct val="80000"/>
              </a:lnSpc>
              <a:buFontTx/>
              <a:buNone/>
              <a:defRPr/>
            </a:pPr>
            <a:endParaRPr lang="en-US" altLang="en-US" sz="1800" dirty="0" smtClean="0">
              <a:solidFill>
                <a:srgbClr val="0070C0"/>
              </a:solidFill>
              <a:latin typeface="Verdana" pitchFamily="34" charset="0"/>
            </a:endParaRPr>
          </a:p>
          <a:p>
            <a:pPr lvl="1" eaLnBrk="1" hangingPunct="1">
              <a:lnSpc>
                <a:spcPct val="80000"/>
              </a:lnSpc>
              <a:defRPr/>
            </a:pPr>
            <a:endParaRPr lang="en-US" altLang="en-US" sz="1800" dirty="0" smtClean="0">
              <a:latin typeface="Verdana" pitchFamily="34" charset="0"/>
            </a:endParaRPr>
          </a:p>
          <a:p>
            <a:pPr lvl="1" eaLnBrk="1" hangingPunct="1">
              <a:lnSpc>
                <a:spcPct val="80000"/>
              </a:lnSpc>
              <a:defRPr/>
            </a:pPr>
            <a:endParaRPr lang="en-US" altLang="en-US" sz="2000" dirty="0" smtClean="0">
              <a:latin typeface="Verdana" pitchFamily="34" charset="0"/>
            </a:endParaRPr>
          </a:p>
        </p:txBody>
      </p:sp>
    </p:spTree>
    <p:extLst>
      <p:ext uri="{BB962C8B-B14F-4D97-AF65-F5344CB8AC3E}">
        <p14:creationId xmlns:p14="http://schemas.microsoft.com/office/powerpoint/2010/main" val="40195214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Title 3"/>
          <p:cNvSpPr>
            <a:spLocks noGrp="1"/>
          </p:cNvSpPr>
          <p:nvPr>
            <p:ph type="ctrTitle"/>
          </p:nvPr>
        </p:nvSpPr>
        <p:spPr>
          <a:xfrm>
            <a:off x="1524000" y="609600"/>
            <a:ext cx="6934200" cy="1524000"/>
          </a:xfrm>
        </p:spPr>
        <p:txBody>
          <a:bodyPr/>
          <a:lstStyle/>
          <a:p>
            <a:pPr algn="ctr"/>
            <a:r>
              <a:rPr lang="en-US" altLang="en-US" b="1" smtClean="0">
                <a:solidFill>
                  <a:srgbClr val="0070C0"/>
                </a:solidFill>
                <a:latin typeface="Comic Sans MS" pitchFamily="66" charset="0"/>
              </a:rPr>
              <a:t>WHERE DO WE GO FROM HERE?</a:t>
            </a:r>
          </a:p>
        </p:txBody>
      </p:sp>
      <p:sp>
        <p:nvSpPr>
          <p:cNvPr id="610307" name="Subtitle 4"/>
          <p:cNvSpPr>
            <a:spLocks noGrp="1"/>
          </p:cNvSpPr>
          <p:nvPr>
            <p:ph type="subTitle" idx="1"/>
          </p:nvPr>
        </p:nvSpPr>
        <p:spPr>
          <a:xfrm>
            <a:off x="1143000" y="2209800"/>
            <a:ext cx="7620000" cy="3352800"/>
          </a:xfrm>
        </p:spPr>
        <p:txBody>
          <a:bodyPr/>
          <a:lstStyle/>
          <a:p>
            <a:pPr algn="l"/>
            <a:endParaRPr lang="en-US" altLang="en-US" sz="2400" smtClean="0">
              <a:solidFill>
                <a:srgbClr val="00B0F0"/>
              </a:solidFill>
              <a:latin typeface="Comic Sans MS" pitchFamily="66" charset="0"/>
            </a:endParaRPr>
          </a:p>
        </p:txBody>
      </p:sp>
      <p:pic>
        <p:nvPicPr>
          <p:cNvPr id="6103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895600"/>
            <a:ext cx="30543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659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itle 3"/>
          <p:cNvSpPr>
            <a:spLocks noGrp="1"/>
          </p:cNvSpPr>
          <p:nvPr>
            <p:ph type="ctrTitle"/>
          </p:nvPr>
        </p:nvSpPr>
        <p:spPr>
          <a:xfrm>
            <a:off x="1524000" y="685800"/>
            <a:ext cx="6934200" cy="1752600"/>
          </a:xfrm>
        </p:spPr>
        <p:txBody>
          <a:bodyPr/>
          <a:lstStyle/>
          <a:p>
            <a:pPr algn="ctr"/>
            <a:r>
              <a:rPr lang="en-US" altLang="en-US" sz="4800" b="1" smtClean="0">
                <a:solidFill>
                  <a:srgbClr val="0070C0"/>
                </a:solidFill>
                <a:latin typeface="Comic Sans MS" pitchFamily="66" charset="0"/>
              </a:rPr>
              <a:t>STEP ONE</a:t>
            </a:r>
          </a:p>
        </p:txBody>
      </p:sp>
      <p:sp>
        <p:nvSpPr>
          <p:cNvPr id="473091" name="Subtitle 4"/>
          <p:cNvSpPr>
            <a:spLocks noGrp="1"/>
          </p:cNvSpPr>
          <p:nvPr>
            <p:ph type="subTitle" idx="1"/>
          </p:nvPr>
        </p:nvSpPr>
        <p:spPr>
          <a:xfrm>
            <a:off x="1371600" y="2514600"/>
            <a:ext cx="7162800" cy="3657600"/>
          </a:xfrm>
        </p:spPr>
        <p:txBody>
          <a:bodyPr/>
          <a:lstStyle/>
          <a:p>
            <a:pPr algn="l"/>
            <a:endParaRPr lang="en-US" altLang="en-US" b="1" dirty="0" smtClean="0">
              <a:solidFill>
                <a:srgbClr val="0070C0"/>
              </a:solidFill>
              <a:latin typeface="Comic Sans MS" pitchFamily="66" charset="0"/>
            </a:endParaRPr>
          </a:p>
          <a:p>
            <a:pPr algn="l"/>
            <a:r>
              <a:rPr lang="en-US" altLang="en-US" b="1" dirty="0" smtClean="0">
                <a:solidFill>
                  <a:srgbClr val="0070C0"/>
                </a:solidFill>
                <a:latin typeface="Comic Sans MS" pitchFamily="66" charset="0"/>
              </a:rPr>
              <a:t>DIFFERENTIAL</a:t>
            </a:r>
          </a:p>
          <a:p>
            <a:pPr algn="l"/>
            <a:r>
              <a:rPr lang="en-US" altLang="en-US" b="1" dirty="0" smtClean="0">
                <a:solidFill>
                  <a:srgbClr val="0070C0"/>
                </a:solidFill>
                <a:latin typeface="Comic Sans MS" pitchFamily="66" charset="0"/>
              </a:rPr>
              <a:t>DIAGNOSIS </a:t>
            </a:r>
          </a:p>
          <a:p>
            <a:pPr algn="l"/>
            <a:r>
              <a:rPr lang="en-US" altLang="en-US" b="1" dirty="0" smtClean="0">
                <a:solidFill>
                  <a:srgbClr val="0070C0"/>
                </a:solidFill>
                <a:latin typeface="Comic Sans MS" pitchFamily="66" charset="0"/>
              </a:rPr>
              <a:t>(OF PEOPLE, NOT </a:t>
            </a:r>
          </a:p>
          <a:p>
            <a:pPr algn="l"/>
            <a:r>
              <a:rPr lang="en-US" altLang="en-US" b="1" dirty="0" smtClean="0">
                <a:solidFill>
                  <a:srgbClr val="0070C0"/>
                </a:solidFill>
                <a:latin typeface="Comic Sans MS" pitchFamily="66" charset="0"/>
              </a:rPr>
              <a:t>BEHAVIOR)</a:t>
            </a:r>
          </a:p>
          <a:p>
            <a:pPr algn="l"/>
            <a:endParaRPr lang="en-US" altLang="en-US" dirty="0" smtClean="0">
              <a:latin typeface="Comic Sans MS" pitchFamily="66" charset="0"/>
            </a:endParaRPr>
          </a:p>
          <a:p>
            <a:pPr algn="l"/>
            <a:endParaRPr lang="en-US" altLang="en-US" dirty="0" smtClean="0"/>
          </a:p>
        </p:txBody>
      </p:sp>
      <p:pic>
        <p:nvPicPr>
          <p:cNvPr id="473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99104"/>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199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itle 1"/>
          <p:cNvSpPr>
            <a:spLocks noGrp="1"/>
          </p:cNvSpPr>
          <p:nvPr>
            <p:ph type="title"/>
          </p:nvPr>
        </p:nvSpPr>
        <p:spPr>
          <a:xfrm>
            <a:off x="1752600" y="304800"/>
            <a:ext cx="7086600" cy="1600200"/>
          </a:xfrm>
        </p:spPr>
        <p:txBody>
          <a:bodyPr/>
          <a:lstStyle/>
          <a:p>
            <a:pPr algn="ctr"/>
            <a:r>
              <a:rPr lang="en-US" altLang="en-US" sz="4400" b="1" smtClean="0">
                <a:solidFill>
                  <a:srgbClr val="00B0F0"/>
                </a:solidFill>
                <a:latin typeface="Comic Sans MS" pitchFamily="66" charset="0"/>
              </a:rPr>
              <a:t>Reason for Suspensions</a:t>
            </a:r>
          </a:p>
        </p:txBody>
      </p:sp>
      <p:sp>
        <p:nvSpPr>
          <p:cNvPr id="396291" name="Content Placeholder 2"/>
          <p:cNvSpPr>
            <a:spLocks noGrp="1"/>
          </p:cNvSpPr>
          <p:nvPr>
            <p:ph idx="1"/>
          </p:nvPr>
        </p:nvSpPr>
        <p:spPr>
          <a:xfrm>
            <a:off x="987425" y="1636713"/>
            <a:ext cx="7696200" cy="4144962"/>
          </a:xfrm>
        </p:spPr>
        <p:txBody>
          <a:bodyPr/>
          <a:lstStyle/>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r>
              <a:rPr lang="en-US" altLang="en-US" smtClean="0">
                <a:solidFill>
                  <a:srgbClr val="0070C0"/>
                </a:solidFill>
                <a:latin typeface="Comic Sans MS" pitchFamily="66" charset="0"/>
              </a:rPr>
              <a:t>	</a:t>
            </a:r>
          </a:p>
        </p:txBody>
      </p:sp>
      <p:pic>
        <p:nvPicPr>
          <p:cNvPr id="396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7559675"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8042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itle 3"/>
          <p:cNvSpPr>
            <a:spLocks noGrp="1"/>
          </p:cNvSpPr>
          <p:nvPr>
            <p:ph type="ctrTitle"/>
          </p:nvPr>
        </p:nvSpPr>
        <p:spPr>
          <a:xfrm>
            <a:off x="1828800" y="609600"/>
            <a:ext cx="6553200" cy="1828800"/>
          </a:xfrm>
        </p:spPr>
        <p:txBody>
          <a:bodyPr/>
          <a:lstStyle/>
          <a:p>
            <a:pPr algn="ctr"/>
            <a:r>
              <a:rPr lang="en-US" altLang="en-US" sz="4000" b="1" dirty="0" smtClean="0">
                <a:solidFill>
                  <a:srgbClr val="0070C0"/>
                </a:solidFill>
                <a:latin typeface="Comic Sans MS" pitchFamily="66" charset="0"/>
              </a:rPr>
              <a:t/>
            </a:r>
            <a:br>
              <a:rPr lang="en-US" altLang="en-US" sz="4000" b="1" dirty="0" smtClean="0">
                <a:solidFill>
                  <a:srgbClr val="0070C0"/>
                </a:solidFill>
                <a:latin typeface="Comic Sans MS" pitchFamily="66" charset="0"/>
              </a:rPr>
            </a:br>
            <a:r>
              <a:rPr lang="en-US" altLang="en-US" sz="4000" b="1" dirty="0" smtClean="0">
                <a:solidFill>
                  <a:srgbClr val="0070C0"/>
                </a:solidFill>
                <a:latin typeface="Comic Sans MS" pitchFamily="66" charset="0"/>
              </a:rPr>
              <a:t>Effective Intervention at T2 and T3</a:t>
            </a:r>
            <a:br>
              <a:rPr lang="en-US" altLang="en-US" sz="4000" b="1" dirty="0" smtClean="0">
                <a:solidFill>
                  <a:srgbClr val="0070C0"/>
                </a:solidFill>
                <a:latin typeface="Comic Sans MS" pitchFamily="66" charset="0"/>
              </a:rPr>
            </a:br>
            <a:r>
              <a:rPr lang="en-US" altLang="en-US" sz="4000" b="1" dirty="0" smtClean="0">
                <a:solidFill>
                  <a:srgbClr val="0070C0"/>
                </a:solidFill>
                <a:latin typeface="Comic Sans MS" pitchFamily="66" charset="0"/>
              </a:rPr>
              <a:t>Is More Than Behavior</a:t>
            </a:r>
            <a:br>
              <a:rPr lang="en-US" altLang="en-US" sz="4000" b="1" dirty="0" smtClean="0">
                <a:solidFill>
                  <a:srgbClr val="0070C0"/>
                </a:solidFill>
                <a:latin typeface="Comic Sans MS" pitchFamily="66" charset="0"/>
              </a:rPr>
            </a:br>
            <a:endParaRPr lang="en-US" altLang="en-US" dirty="0" smtClean="0">
              <a:solidFill>
                <a:srgbClr val="0070C0"/>
              </a:solidFill>
              <a:latin typeface="Comic Sans MS" pitchFamily="66" charset="0"/>
            </a:endParaRPr>
          </a:p>
        </p:txBody>
      </p:sp>
      <p:sp>
        <p:nvSpPr>
          <p:cNvPr id="351235" name="Subtitle 4"/>
          <p:cNvSpPr>
            <a:spLocks noGrp="1"/>
          </p:cNvSpPr>
          <p:nvPr>
            <p:ph type="subTitle" idx="1"/>
          </p:nvPr>
        </p:nvSpPr>
        <p:spPr>
          <a:xfrm>
            <a:off x="1371600" y="2286000"/>
            <a:ext cx="6705600" cy="3352800"/>
          </a:xfrm>
        </p:spPr>
        <p:txBody>
          <a:bodyPr/>
          <a:lstStyle/>
          <a:p>
            <a:pPr algn="l">
              <a:defRPr/>
            </a:pPr>
            <a:endParaRPr lang="en-US" sz="2400" b="1" dirty="0">
              <a:solidFill>
                <a:srgbClr val="0070C0"/>
              </a:solidFill>
              <a:latin typeface="Comic Sans MS" pitchFamily="66" charset="0"/>
            </a:endParaRPr>
          </a:p>
          <a:p>
            <a:pPr marL="457200" indent="-457200" algn="l">
              <a:buFontTx/>
              <a:buAutoNum type="arabicPeriod"/>
              <a:defRPr/>
            </a:pPr>
            <a:endParaRPr lang="en-US" sz="2400" dirty="0" smtClean="0">
              <a:solidFill>
                <a:srgbClr val="0070C0"/>
              </a:solidFill>
              <a:latin typeface="Comic Sans MS" pitchFamily="66" charset="0"/>
            </a:endParaRPr>
          </a:p>
          <a:p>
            <a:pPr marL="457200" indent="-457200" algn="l">
              <a:buFontTx/>
              <a:buAutoNum type="arabicPeriod"/>
              <a:defRPr/>
            </a:pPr>
            <a:r>
              <a:rPr lang="en-US" b="1" dirty="0" smtClean="0">
                <a:solidFill>
                  <a:srgbClr val="0070C0"/>
                </a:solidFill>
                <a:latin typeface="Comic Sans MS" pitchFamily="66" charset="0"/>
              </a:rPr>
              <a:t>Who is this student?</a:t>
            </a:r>
          </a:p>
          <a:p>
            <a:pPr marL="457200" indent="-457200" algn="l">
              <a:buFontTx/>
              <a:buAutoNum type="arabicPeriod"/>
              <a:defRPr/>
            </a:pPr>
            <a:endParaRPr lang="en-US" b="1" dirty="0">
              <a:solidFill>
                <a:srgbClr val="0070C0"/>
              </a:solidFill>
              <a:latin typeface="Comic Sans MS" pitchFamily="66" charset="0"/>
            </a:endParaRPr>
          </a:p>
          <a:p>
            <a:pPr marL="457200" indent="-457200" algn="l">
              <a:buFontTx/>
              <a:buAutoNum type="arabicPeriod"/>
              <a:defRPr/>
            </a:pPr>
            <a:r>
              <a:rPr lang="en-US" b="1" dirty="0" smtClean="0">
                <a:solidFill>
                  <a:srgbClr val="0070C0"/>
                </a:solidFill>
                <a:latin typeface="Comic Sans MS" pitchFamily="66" charset="0"/>
              </a:rPr>
              <a:t>What is impaired?</a:t>
            </a:r>
          </a:p>
          <a:p>
            <a:pPr marL="457200" indent="-457200" algn="l">
              <a:buFontTx/>
              <a:buAutoNum type="arabicPeriod"/>
              <a:defRPr/>
            </a:pPr>
            <a:endParaRPr lang="en-US" sz="2400" b="1" dirty="0">
              <a:solidFill>
                <a:srgbClr val="0070C0"/>
              </a:solidFill>
              <a:latin typeface="Comic Sans MS" pitchFamily="66" charset="0"/>
            </a:endParaRPr>
          </a:p>
          <a:p>
            <a:pPr algn="l">
              <a:defRPr/>
            </a:pPr>
            <a:endParaRPr lang="en-US" sz="2400" b="1" dirty="0">
              <a:solidFill>
                <a:srgbClr val="0070C0"/>
              </a:solidFill>
              <a:latin typeface="Comic Sans MS" pitchFamily="66" charset="0"/>
            </a:endParaRPr>
          </a:p>
          <a:p>
            <a:pPr>
              <a:defRPr/>
            </a:pPr>
            <a:endParaRPr lang="en-US" dirty="0" smtClean="0"/>
          </a:p>
        </p:txBody>
      </p:sp>
      <p:pic>
        <p:nvPicPr>
          <p:cNvPr id="474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90800"/>
            <a:ext cx="2401888"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7516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itle 3"/>
          <p:cNvSpPr>
            <a:spLocks noGrp="1"/>
          </p:cNvSpPr>
          <p:nvPr>
            <p:ph type="ctrTitle"/>
          </p:nvPr>
        </p:nvSpPr>
        <p:spPr>
          <a:xfrm>
            <a:off x="1600200" y="533400"/>
            <a:ext cx="6858000" cy="1447800"/>
          </a:xfrm>
        </p:spPr>
        <p:txBody>
          <a:bodyPr/>
          <a:lstStyle/>
          <a:p>
            <a:r>
              <a:rPr lang="en-US" altLang="en-US" sz="3600" b="1" smtClean="0">
                <a:solidFill>
                  <a:srgbClr val="FF9999"/>
                </a:solidFill>
                <a:latin typeface="Comic Sans MS" pitchFamily="66" charset="0"/>
              </a:rPr>
              <a:t> </a:t>
            </a:r>
            <a:r>
              <a:rPr lang="en-US" altLang="en-US" sz="3600" b="1" smtClean="0">
                <a:solidFill>
                  <a:srgbClr val="00B050"/>
                </a:solidFill>
                <a:latin typeface="Comic Sans MS" pitchFamily="66" charset="0"/>
              </a:rPr>
              <a:t>DIFFERENTIATING THE EMIGRES</a:t>
            </a:r>
          </a:p>
        </p:txBody>
      </p:sp>
      <p:sp>
        <p:nvSpPr>
          <p:cNvPr id="475139" name="Subtitle 4"/>
          <p:cNvSpPr>
            <a:spLocks noGrp="1"/>
          </p:cNvSpPr>
          <p:nvPr>
            <p:ph type="subTitle" idx="1"/>
          </p:nvPr>
        </p:nvSpPr>
        <p:spPr>
          <a:xfrm>
            <a:off x="1371600" y="2286000"/>
            <a:ext cx="6858000" cy="3733800"/>
          </a:xfrm>
        </p:spPr>
        <p:txBody>
          <a:bodyPr/>
          <a:lstStyle/>
          <a:p>
            <a:pPr algn="l"/>
            <a:r>
              <a:rPr lang="en-US" altLang="en-US" sz="2800" b="1" smtClean="0">
                <a:solidFill>
                  <a:srgbClr val="006600"/>
                </a:solidFill>
                <a:latin typeface="Comic Sans MS" pitchFamily="66" charset="0"/>
              </a:rPr>
              <a:t>TRANSIENT</a:t>
            </a:r>
          </a:p>
          <a:p>
            <a:pPr algn="l"/>
            <a:endParaRPr lang="en-US" altLang="en-US" sz="2800" b="1" smtClean="0">
              <a:solidFill>
                <a:srgbClr val="006600"/>
              </a:solidFill>
              <a:latin typeface="Comic Sans MS" pitchFamily="66" charset="0"/>
            </a:endParaRPr>
          </a:p>
          <a:p>
            <a:pPr algn="l"/>
            <a:r>
              <a:rPr lang="en-US" altLang="en-US" sz="2800" b="1" smtClean="0">
                <a:solidFill>
                  <a:srgbClr val="006600"/>
                </a:solidFill>
                <a:latin typeface="Comic Sans MS" pitchFamily="66" charset="0"/>
              </a:rPr>
              <a:t>UNDERSOCIALIZED</a:t>
            </a:r>
          </a:p>
          <a:p>
            <a:pPr algn="l"/>
            <a:endParaRPr lang="en-US" altLang="en-US" sz="2800" b="1" smtClean="0">
              <a:solidFill>
                <a:srgbClr val="006600"/>
              </a:solidFill>
              <a:latin typeface="Comic Sans MS" pitchFamily="66" charset="0"/>
            </a:endParaRPr>
          </a:p>
          <a:p>
            <a:pPr algn="l"/>
            <a:r>
              <a:rPr lang="en-US" altLang="en-US" sz="2800" b="1" smtClean="0">
                <a:solidFill>
                  <a:srgbClr val="006600"/>
                </a:solidFill>
                <a:latin typeface="Comic Sans MS" pitchFamily="66" charset="0"/>
              </a:rPr>
              <a:t>PSYCHOPATHS/</a:t>
            </a:r>
          </a:p>
          <a:p>
            <a:pPr algn="l"/>
            <a:r>
              <a:rPr lang="en-US" altLang="en-US" sz="2800" b="1" smtClean="0">
                <a:solidFill>
                  <a:srgbClr val="006600"/>
                </a:solidFill>
                <a:latin typeface="Comic Sans MS" pitchFamily="66" charset="0"/>
              </a:rPr>
              <a:t>SOCIOPATHS</a:t>
            </a:r>
          </a:p>
          <a:p>
            <a:pPr algn="l"/>
            <a:endParaRPr lang="en-US" altLang="en-US" sz="2800" b="1" smtClean="0">
              <a:solidFill>
                <a:srgbClr val="006600"/>
              </a:solidFill>
              <a:latin typeface="Comic Sans MS" pitchFamily="66" charset="0"/>
            </a:endParaRPr>
          </a:p>
          <a:p>
            <a:pPr algn="l"/>
            <a:r>
              <a:rPr lang="en-US" altLang="en-US" sz="2800" b="1" smtClean="0">
                <a:solidFill>
                  <a:srgbClr val="006600"/>
                </a:solidFill>
                <a:latin typeface="Comic Sans MS" pitchFamily="66" charset="0"/>
              </a:rPr>
              <a:t>MENTAL ILLNESS</a:t>
            </a:r>
          </a:p>
          <a:p>
            <a:pPr algn="l"/>
            <a:endParaRPr lang="en-US" altLang="en-US" smtClean="0">
              <a:solidFill>
                <a:srgbClr val="006600"/>
              </a:solidFill>
              <a:latin typeface="Comic Sans MS" pitchFamily="66" charset="0"/>
            </a:endParaRPr>
          </a:p>
        </p:txBody>
      </p:sp>
      <p:pic>
        <p:nvPicPr>
          <p:cNvPr id="47514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2138" y="1524000"/>
            <a:ext cx="18859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514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81400"/>
            <a:ext cx="16002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514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3" y="1447800"/>
            <a:ext cx="2505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514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30053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7408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itle 3"/>
          <p:cNvSpPr>
            <a:spLocks noGrp="1"/>
          </p:cNvSpPr>
          <p:nvPr>
            <p:ph type="ctrTitle"/>
          </p:nvPr>
        </p:nvSpPr>
        <p:spPr>
          <a:xfrm>
            <a:off x="1600200" y="914400"/>
            <a:ext cx="6858000" cy="1066800"/>
          </a:xfrm>
        </p:spPr>
        <p:txBody>
          <a:bodyPr/>
          <a:lstStyle/>
          <a:p>
            <a:pPr algn="ctr"/>
            <a:r>
              <a:rPr lang="en-US" altLang="en-US" sz="3600" b="1" dirty="0" smtClean="0">
                <a:solidFill>
                  <a:srgbClr val="002060"/>
                </a:solidFill>
                <a:latin typeface="Comic Sans MS" pitchFamily="66" charset="0"/>
              </a:rPr>
              <a:t>GROUPS ONE &amp; TWO</a:t>
            </a:r>
          </a:p>
        </p:txBody>
      </p:sp>
      <p:sp>
        <p:nvSpPr>
          <p:cNvPr id="476163" name="Subtitle 4"/>
          <p:cNvSpPr>
            <a:spLocks noGrp="1"/>
          </p:cNvSpPr>
          <p:nvPr>
            <p:ph type="subTitle" idx="1"/>
          </p:nvPr>
        </p:nvSpPr>
        <p:spPr>
          <a:xfrm>
            <a:off x="1371600" y="2286000"/>
            <a:ext cx="6858000" cy="3733800"/>
          </a:xfrm>
        </p:spPr>
        <p:txBody>
          <a:bodyPr/>
          <a:lstStyle/>
          <a:p>
            <a:pPr algn="l"/>
            <a:r>
              <a:rPr lang="en-US" altLang="en-US" sz="2800" b="1" dirty="0" smtClean="0">
                <a:solidFill>
                  <a:srgbClr val="006600"/>
                </a:solidFill>
                <a:latin typeface="Comic Sans MS" pitchFamily="66" charset="0"/>
              </a:rPr>
              <a:t>TRANSIENT  (HX)	</a:t>
            </a:r>
            <a:r>
              <a:rPr lang="en-US" altLang="en-US" sz="2800" b="1" dirty="0" smtClean="0">
                <a:solidFill>
                  <a:srgbClr val="C00000"/>
                </a:solidFill>
                <a:latin typeface="Comic Sans MS" pitchFamily="66" charset="0"/>
              </a:rPr>
              <a:t>yes ___  no ___</a:t>
            </a:r>
          </a:p>
          <a:p>
            <a:pPr algn="l"/>
            <a:endParaRPr lang="en-US" altLang="en-US" sz="2800" b="1" dirty="0" smtClean="0">
              <a:solidFill>
                <a:srgbClr val="006600"/>
              </a:solidFill>
              <a:latin typeface="Comic Sans MS" pitchFamily="66" charset="0"/>
            </a:endParaRP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UNDERSOCIALIZED </a:t>
            </a:r>
            <a:r>
              <a:rPr lang="en-US" altLang="en-US" sz="2800" b="1" dirty="0" smtClean="0">
                <a:solidFill>
                  <a:srgbClr val="C00000"/>
                </a:solidFill>
                <a:latin typeface="Comic Sans MS" pitchFamily="66" charset="0"/>
              </a:rPr>
              <a:t>yes ___ no ___ </a:t>
            </a:r>
          </a:p>
          <a:p>
            <a:pPr algn="l"/>
            <a:r>
              <a:rPr lang="en-US" altLang="en-US" sz="2800" b="1" dirty="0">
                <a:solidFill>
                  <a:srgbClr val="C00000"/>
                </a:solidFill>
                <a:latin typeface="Comic Sans MS" pitchFamily="66" charset="0"/>
              </a:rPr>
              <a:t>	</a:t>
            </a:r>
            <a:r>
              <a:rPr lang="en-US" altLang="en-US" sz="2800" b="1" dirty="0" smtClean="0">
                <a:solidFill>
                  <a:srgbClr val="00B050"/>
                </a:solidFill>
                <a:latin typeface="Comic Sans MS" pitchFamily="66" charset="0"/>
              </a:rPr>
              <a:t>You’ll know by third grade</a:t>
            </a:r>
          </a:p>
          <a:p>
            <a:pPr algn="l"/>
            <a:r>
              <a:rPr lang="en-US" altLang="en-US" sz="2800" b="1" dirty="0">
                <a:solidFill>
                  <a:srgbClr val="00B050"/>
                </a:solidFill>
                <a:latin typeface="Comic Sans MS" pitchFamily="66" charset="0"/>
              </a:rPr>
              <a:t>	</a:t>
            </a:r>
            <a:r>
              <a:rPr lang="en-US" altLang="en-US" sz="2800" b="1" dirty="0" smtClean="0">
                <a:solidFill>
                  <a:srgbClr val="00B050"/>
                </a:solidFill>
                <a:latin typeface="Comic Sans MS" pitchFamily="66" charset="0"/>
              </a:rPr>
              <a:t>Teachers as Parents</a:t>
            </a:r>
            <a:endParaRPr lang="en-US" altLang="en-US" sz="2800" b="1" dirty="0" smtClean="0">
              <a:solidFill>
                <a:srgbClr val="C00000"/>
              </a:solidFill>
              <a:latin typeface="Comic Sans MS" pitchFamily="66" charset="0"/>
            </a:endParaRPr>
          </a:p>
          <a:p>
            <a:pPr algn="l"/>
            <a:r>
              <a:rPr lang="en-US" altLang="en-US" sz="2800" b="1" dirty="0">
                <a:solidFill>
                  <a:srgbClr val="C00000"/>
                </a:solidFill>
                <a:latin typeface="Comic Sans MS" pitchFamily="66" charset="0"/>
              </a:rPr>
              <a:t>	</a:t>
            </a:r>
            <a:endParaRPr lang="en-US" altLang="en-US" sz="2800" b="1" dirty="0" smtClean="0">
              <a:solidFill>
                <a:srgbClr val="C00000"/>
              </a:solidFill>
              <a:latin typeface="Comic Sans MS" pitchFamily="66" charset="0"/>
            </a:endParaRPr>
          </a:p>
          <a:p>
            <a:pPr algn="l"/>
            <a:endParaRPr lang="en-US" altLang="en-US" dirty="0" smtClean="0">
              <a:solidFill>
                <a:srgbClr val="006600"/>
              </a:solidFill>
              <a:latin typeface="Comic Sans MS" pitchFamily="66" charset="0"/>
            </a:endParaRPr>
          </a:p>
        </p:txBody>
      </p:sp>
      <p:sp>
        <p:nvSpPr>
          <p:cNvPr id="2" name="Left Brace 1"/>
          <p:cNvSpPr/>
          <p:nvPr/>
        </p:nvSpPr>
        <p:spPr>
          <a:xfrm>
            <a:off x="1371600" y="2362200"/>
            <a:ext cx="231775" cy="1447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3528261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itle 3"/>
          <p:cNvSpPr>
            <a:spLocks noGrp="1"/>
          </p:cNvSpPr>
          <p:nvPr>
            <p:ph type="ctrTitle"/>
          </p:nvPr>
        </p:nvSpPr>
        <p:spPr>
          <a:xfrm>
            <a:off x="1600200" y="914400"/>
            <a:ext cx="6858000" cy="1066800"/>
          </a:xfrm>
        </p:spPr>
        <p:txBody>
          <a:bodyPr/>
          <a:lstStyle/>
          <a:p>
            <a:pPr algn="ctr"/>
            <a:r>
              <a:rPr lang="en-US" altLang="en-US" sz="3600" b="1" dirty="0" smtClean="0">
                <a:solidFill>
                  <a:srgbClr val="002060"/>
                </a:solidFill>
                <a:latin typeface="Comic Sans MS" pitchFamily="66" charset="0"/>
              </a:rPr>
              <a:t>GROUPS THREE AND FOUR</a:t>
            </a:r>
          </a:p>
        </p:txBody>
      </p:sp>
      <p:sp>
        <p:nvSpPr>
          <p:cNvPr id="476163" name="Subtitle 4"/>
          <p:cNvSpPr>
            <a:spLocks noGrp="1"/>
          </p:cNvSpPr>
          <p:nvPr>
            <p:ph type="subTitle" idx="1"/>
          </p:nvPr>
        </p:nvSpPr>
        <p:spPr>
          <a:xfrm>
            <a:off x="1371600" y="2286000"/>
            <a:ext cx="6858000" cy="3733800"/>
          </a:xfrm>
        </p:spPr>
        <p:txBody>
          <a:bodyPr/>
          <a:lstStyle/>
          <a:p>
            <a:pPr algn="l"/>
            <a:r>
              <a:rPr lang="en-US" altLang="en-US" sz="2800" b="1" dirty="0" smtClean="0">
                <a:solidFill>
                  <a:srgbClr val="006600"/>
                </a:solidFill>
                <a:latin typeface="Comic Sans MS" pitchFamily="66" charset="0"/>
              </a:rPr>
              <a:t>PSYCHOPATHS/SOCIOPATHS</a:t>
            </a:r>
          </a:p>
          <a:p>
            <a:pPr algn="l"/>
            <a:r>
              <a:rPr lang="en-US" altLang="en-US" sz="2800" b="1" dirty="0">
                <a:solidFill>
                  <a:srgbClr val="006600"/>
                </a:solidFill>
                <a:latin typeface="Comic Sans MS" pitchFamily="66" charset="0"/>
              </a:rPr>
              <a:t>	</a:t>
            </a:r>
            <a:r>
              <a:rPr lang="en-US" altLang="en-US" sz="2000" b="1" dirty="0" smtClean="0">
                <a:solidFill>
                  <a:srgbClr val="006600"/>
                </a:solidFill>
                <a:latin typeface="Comic Sans MS" pitchFamily="66" charset="0"/>
              </a:rPr>
              <a:t>Family History, Behavioral History</a:t>
            </a:r>
          </a:p>
          <a:p>
            <a:pPr algn="l"/>
            <a:r>
              <a:rPr lang="en-US" altLang="en-US" sz="2000" b="1" dirty="0">
                <a:solidFill>
                  <a:srgbClr val="006600"/>
                </a:solidFill>
                <a:latin typeface="Comic Sans MS" pitchFamily="66" charset="0"/>
              </a:rPr>
              <a:t>	</a:t>
            </a:r>
            <a:r>
              <a:rPr lang="en-US" altLang="en-US" sz="2000" b="1" dirty="0" smtClean="0">
                <a:solidFill>
                  <a:srgbClr val="006600"/>
                </a:solidFill>
                <a:latin typeface="Comic Sans MS" pitchFamily="66" charset="0"/>
              </a:rPr>
              <a:t>ACES, Temperament</a:t>
            </a:r>
          </a:p>
          <a:p>
            <a:pPr algn="l"/>
            <a:r>
              <a:rPr lang="en-US" altLang="en-US" sz="2000" b="1" dirty="0">
                <a:solidFill>
                  <a:srgbClr val="006600"/>
                </a:solidFill>
                <a:latin typeface="Comic Sans MS" pitchFamily="66" charset="0"/>
              </a:rPr>
              <a:t>	</a:t>
            </a:r>
            <a:r>
              <a:rPr lang="en-US" altLang="en-US" sz="2000" b="1" dirty="0" smtClean="0">
                <a:solidFill>
                  <a:srgbClr val="006600"/>
                </a:solidFill>
                <a:latin typeface="Comic Sans MS" pitchFamily="66" charset="0"/>
              </a:rPr>
              <a:t>Assessment (to rule out)</a:t>
            </a:r>
            <a:endParaRPr lang="en-US" altLang="en-US" sz="2800" b="1" dirty="0" smtClean="0">
              <a:solidFill>
                <a:srgbClr val="006600"/>
              </a:solidFill>
              <a:latin typeface="Comic Sans MS" pitchFamily="66" charset="0"/>
            </a:endParaRP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MENTAL ILLNESS</a:t>
            </a:r>
          </a:p>
          <a:p>
            <a:pPr algn="l"/>
            <a:r>
              <a:rPr lang="en-US" altLang="en-US" sz="2800" b="1" dirty="0">
                <a:solidFill>
                  <a:srgbClr val="006600"/>
                </a:solidFill>
                <a:latin typeface="Comic Sans MS" pitchFamily="66" charset="0"/>
              </a:rPr>
              <a:t>	</a:t>
            </a:r>
            <a:r>
              <a:rPr lang="en-US" altLang="en-US" sz="2400" b="1" dirty="0" smtClean="0">
                <a:solidFill>
                  <a:srgbClr val="006600"/>
                </a:solidFill>
                <a:latin typeface="Comic Sans MS" pitchFamily="66" charset="0"/>
              </a:rPr>
              <a:t>Assessment</a:t>
            </a:r>
          </a:p>
          <a:p>
            <a:pPr algn="l"/>
            <a:endParaRPr lang="en-US" altLang="en-US" dirty="0" smtClean="0">
              <a:solidFill>
                <a:srgbClr val="006600"/>
              </a:solidFill>
              <a:latin typeface="Comic Sans MS" pitchFamily="66" charset="0"/>
            </a:endParaRPr>
          </a:p>
        </p:txBody>
      </p:sp>
      <p:sp>
        <p:nvSpPr>
          <p:cNvPr id="2" name="Left Brace 1"/>
          <p:cNvSpPr/>
          <p:nvPr/>
        </p:nvSpPr>
        <p:spPr>
          <a:xfrm>
            <a:off x="1371600" y="2362200"/>
            <a:ext cx="231775" cy="1447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276600"/>
            <a:ext cx="2057400" cy="2997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2041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itle 3"/>
          <p:cNvSpPr>
            <a:spLocks noGrp="1"/>
          </p:cNvSpPr>
          <p:nvPr>
            <p:ph type="ctrTitle"/>
          </p:nvPr>
        </p:nvSpPr>
        <p:spPr>
          <a:xfrm>
            <a:off x="1600200" y="914400"/>
            <a:ext cx="6858000" cy="1066800"/>
          </a:xfrm>
        </p:spPr>
        <p:txBody>
          <a:bodyPr/>
          <a:lstStyle/>
          <a:p>
            <a:pPr algn="ctr"/>
            <a:r>
              <a:rPr lang="en-US" altLang="en-US" sz="3600" b="1" smtClean="0">
                <a:solidFill>
                  <a:srgbClr val="002060"/>
                </a:solidFill>
                <a:latin typeface="Comic Sans MS" pitchFamily="66" charset="0"/>
              </a:rPr>
              <a:t>WE HAVE TO GET THIS RIGHT</a:t>
            </a:r>
          </a:p>
        </p:txBody>
      </p:sp>
      <p:sp>
        <p:nvSpPr>
          <p:cNvPr id="477187" name="Subtitle 4"/>
          <p:cNvSpPr>
            <a:spLocks noGrp="1"/>
          </p:cNvSpPr>
          <p:nvPr>
            <p:ph type="subTitle" idx="1"/>
          </p:nvPr>
        </p:nvSpPr>
        <p:spPr>
          <a:xfrm>
            <a:off x="1143000" y="2314925"/>
            <a:ext cx="7391400" cy="3733800"/>
          </a:xfrm>
        </p:spPr>
        <p:txBody>
          <a:bodyPr/>
          <a:lstStyle/>
          <a:p>
            <a:pPr algn="l"/>
            <a:r>
              <a:rPr lang="en-US" altLang="en-US" sz="2800" b="1" dirty="0" smtClean="0">
                <a:solidFill>
                  <a:srgbClr val="006600"/>
                </a:solidFill>
                <a:latin typeface="Comic Sans MS" pitchFamily="66" charset="0"/>
              </a:rPr>
              <a:t>How Do I Differentiate?</a:t>
            </a:r>
          </a:p>
          <a:p>
            <a:pPr algn="l"/>
            <a:endParaRPr lang="en-US" altLang="en-US" sz="2800" b="1" dirty="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What Do I Do About It?</a:t>
            </a:r>
          </a:p>
          <a:p>
            <a:pPr algn="l"/>
            <a:endParaRPr lang="en-US" altLang="en-US" sz="2800" b="1" dirty="0" smtClean="0">
              <a:solidFill>
                <a:srgbClr val="006600"/>
              </a:solidFill>
              <a:latin typeface="Comic Sans MS" pitchFamily="66" charset="0"/>
            </a:endParaRP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			Because mistakes are </a:t>
            </a:r>
          </a:p>
          <a:p>
            <a:pPr algn="l"/>
            <a:r>
              <a:rPr lang="en-US" altLang="en-US" sz="2800" b="1" dirty="0">
                <a:solidFill>
                  <a:srgbClr val="006600"/>
                </a:solidFill>
                <a:latin typeface="Comic Sans MS" pitchFamily="66" charset="0"/>
              </a:rPr>
              <a:t>	</a:t>
            </a:r>
            <a:r>
              <a:rPr lang="en-US" altLang="en-US" sz="2800" b="1" dirty="0" smtClean="0">
                <a:solidFill>
                  <a:srgbClr val="006600"/>
                </a:solidFill>
                <a:latin typeface="Comic Sans MS" pitchFamily="66" charset="0"/>
              </a:rPr>
              <a:t>		costly…</a:t>
            </a:r>
          </a:p>
          <a:p>
            <a:pPr algn="l"/>
            <a:endParaRPr lang="en-US" altLang="en-US" sz="2800" b="1" dirty="0" smtClean="0">
              <a:solidFill>
                <a:srgbClr val="006600"/>
              </a:solidFill>
              <a:latin typeface="Comic Sans MS" pitchFamily="66" charset="0"/>
            </a:endParaRPr>
          </a:p>
          <a:p>
            <a:pPr algn="l"/>
            <a:endParaRPr lang="en-US" altLang="en-US" sz="2800" b="1" dirty="0" smtClean="0">
              <a:solidFill>
                <a:srgbClr val="006600"/>
              </a:solidFill>
              <a:latin typeface="Comic Sans MS" pitchFamily="66" charset="0"/>
            </a:endParaRPr>
          </a:p>
          <a:p>
            <a:pPr algn="l"/>
            <a:endParaRPr lang="en-US" altLang="en-US" sz="2800" b="1" dirty="0" smtClean="0">
              <a:solidFill>
                <a:srgbClr val="006600"/>
              </a:solidFill>
              <a:latin typeface="Comic Sans MS" pitchFamily="66" charset="0"/>
            </a:endParaRPr>
          </a:p>
          <a:p>
            <a:pPr algn="l"/>
            <a:r>
              <a:rPr lang="en-US" altLang="en-US" sz="2800" b="1" dirty="0" smtClean="0">
                <a:solidFill>
                  <a:srgbClr val="006600"/>
                </a:solidFill>
                <a:latin typeface="Comic Sans MS" pitchFamily="66" charset="0"/>
              </a:rPr>
              <a:t>		</a:t>
            </a:r>
          </a:p>
          <a:p>
            <a:pPr algn="l"/>
            <a:r>
              <a:rPr lang="en-US" altLang="en-US" sz="2800" b="1" dirty="0" smtClean="0">
                <a:solidFill>
                  <a:srgbClr val="006600"/>
                </a:solidFill>
                <a:latin typeface="Comic Sans MS" pitchFamily="66" charset="0"/>
              </a:rPr>
              <a:t>			</a:t>
            </a:r>
            <a:endParaRPr lang="en-US" altLang="en-US" dirty="0" smtClean="0">
              <a:solidFill>
                <a:srgbClr val="006600"/>
              </a:solidFill>
              <a:latin typeface="Comic Sans MS" pitchFamily="66" charset="0"/>
            </a:endParaRPr>
          </a:p>
        </p:txBody>
      </p:sp>
      <p:pic>
        <p:nvPicPr>
          <p:cNvPr id="477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937233"/>
            <a:ext cx="1884363"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71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337033"/>
            <a:ext cx="302895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6608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itle 1"/>
          <p:cNvSpPr>
            <a:spLocks noGrp="1"/>
          </p:cNvSpPr>
          <p:nvPr>
            <p:ph type="title"/>
          </p:nvPr>
        </p:nvSpPr>
        <p:spPr>
          <a:xfrm>
            <a:off x="1752600" y="304800"/>
            <a:ext cx="7086600" cy="1600200"/>
          </a:xfrm>
        </p:spPr>
        <p:txBody>
          <a:bodyPr/>
          <a:lstStyle/>
          <a:p>
            <a:pPr algn="ctr"/>
            <a:r>
              <a:rPr lang="en-US" altLang="en-US" b="1" smtClean="0">
                <a:solidFill>
                  <a:schemeClr val="tx1"/>
                </a:solidFill>
                <a:latin typeface="Comic Sans MS" pitchFamily="66" charset="0"/>
              </a:rPr>
              <a:t>A TALE OF TWO GIRLS’ HOMEWORK</a:t>
            </a:r>
          </a:p>
        </p:txBody>
      </p:sp>
      <p:sp>
        <p:nvSpPr>
          <p:cNvPr id="478211" name="Content Placeholder 2"/>
          <p:cNvSpPr>
            <a:spLocks noGrp="1"/>
          </p:cNvSpPr>
          <p:nvPr>
            <p:ph idx="1"/>
          </p:nvPr>
        </p:nvSpPr>
        <p:spPr>
          <a:xfrm>
            <a:off x="987425" y="1636713"/>
            <a:ext cx="7696200" cy="4144962"/>
          </a:xfrm>
        </p:spPr>
        <p:txBody>
          <a:bodyPr/>
          <a:lstStyle/>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endParaRPr lang="en-US" altLang="en-US" smtClean="0">
              <a:solidFill>
                <a:srgbClr val="0070C0"/>
              </a:solidFill>
              <a:latin typeface="Comic Sans MS" pitchFamily="66" charset="0"/>
            </a:endParaRPr>
          </a:p>
          <a:p>
            <a:pPr marL="0" indent="0">
              <a:buFontTx/>
              <a:buNone/>
            </a:pPr>
            <a:r>
              <a:rPr lang="en-US" altLang="en-US" smtClean="0">
                <a:solidFill>
                  <a:srgbClr val="0070C0"/>
                </a:solidFill>
                <a:latin typeface="Comic Sans MS" pitchFamily="66" charset="0"/>
              </a:rPr>
              <a:t>	</a:t>
            </a:r>
          </a:p>
        </p:txBody>
      </p:sp>
      <p:pic>
        <p:nvPicPr>
          <p:cNvPr id="4782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33600"/>
            <a:ext cx="330517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82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362200"/>
            <a:ext cx="24669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82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442913"/>
            <a:ext cx="8272463"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8520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itle 1"/>
          <p:cNvSpPr>
            <a:spLocks noGrp="1"/>
          </p:cNvSpPr>
          <p:nvPr>
            <p:ph type="title"/>
          </p:nvPr>
        </p:nvSpPr>
        <p:spPr>
          <a:xfrm>
            <a:off x="1330325" y="609600"/>
            <a:ext cx="7467600" cy="2133600"/>
          </a:xfrm>
        </p:spPr>
        <p:txBody>
          <a:bodyPr/>
          <a:lstStyle/>
          <a:p>
            <a:pPr algn="ctr"/>
            <a:r>
              <a:rPr lang="en-US" altLang="en-US" sz="5400" smtClean="0">
                <a:latin typeface="Comic Sans MS" pitchFamily="66" charset="0"/>
              </a:rPr>
              <a:t>THE HEAVY LIFTING……</a:t>
            </a:r>
          </a:p>
        </p:txBody>
      </p:sp>
      <p:sp>
        <p:nvSpPr>
          <p:cNvPr id="599043" name="Content Placeholder 3"/>
          <p:cNvSpPr>
            <a:spLocks noGrp="1"/>
          </p:cNvSpPr>
          <p:nvPr>
            <p:ph idx="1"/>
          </p:nvPr>
        </p:nvSpPr>
        <p:spPr>
          <a:xfrm>
            <a:off x="457200" y="2667000"/>
            <a:ext cx="8229600" cy="3154363"/>
          </a:xfrm>
        </p:spPr>
        <p:txBody>
          <a:bodyPr/>
          <a:lstStyle/>
          <a:p>
            <a:pPr marL="0" indent="0">
              <a:buFontTx/>
              <a:buNone/>
            </a:pPr>
            <a:r>
              <a:rPr lang="en-US" altLang="en-US" sz="4800" smtClean="0">
                <a:latin typeface="Comic Sans MS" pitchFamily="66" charset="0"/>
              </a:rPr>
              <a:t>INTERVENTIONS</a:t>
            </a:r>
          </a:p>
        </p:txBody>
      </p:sp>
      <p:pic>
        <p:nvPicPr>
          <p:cNvPr id="5990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971800"/>
            <a:ext cx="1600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90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962400"/>
            <a:ext cx="3048000"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308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Title 3"/>
          <p:cNvSpPr>
            <a:spLocks noGrp="1"/>
          </p:cNvSpPr>
          <p:nvPr>
            <p:ph type="ctrTitle"/>
          </p:nvPr>
        </p:nvSpPr>
        <p:spPr>
          <a:xfrm>
            <a:off x="1828800" y="609600"/>
            <a:ext cx="6553200" cy="1828800"/>
          </a:xfrm>
        </p:spPr>
        <p:txBody>
          <a:bodyPr/>
          <a:lstStyle/>
          <a:p>
            <a:pPr algn="ctr"/>
            <a:r>
              <a:rPr lang="en-US" altLang="en-US" sz="4000" b="1" smtClean="0">
                <a:solidFill>
                  <a:srgbClr val="0070C0"/>
                </a:solidFill>
                <a:latin typeface="Comic Sans MS" pitchFamily="66" charset="0"/>
              </a:rPr>
              <a:t/>
            </a:r>
            <a:br>
              <a:rPr lang="en-US" altLang="en-US" sz="4000" b="1" smtClean="0">
                <a:solidFill>
                  <a:srgbClr val="0070C0"/>
                </a:solidFill>
                <a:latin typeface="Comic Sans MS" pitchFamily="66" charset="0"/>
              </a:rPr>
            </a:br>
            <a:r>
              <a:rPr lang="en-US" altLang="en-US" sz="4000" b="1" smtClean="0">
                <a:solidFill>
                  <a:srgbClr val="0070C0"/>
                </a:solidFill>
                <a:latin typeface="Comic Sans MS" pitchFamily="66" charset="0"/>
              </a:rPr>
              <a:t>Developing Effective Interventions for EI  </a:t>
            </a:r>
            <a:br>
              <a:rPr lang="en-US" altLang="en-US" sz="4000" b="1" smtClean="0">
                <a:solidFill>
                  <a:srgbClr val="0070C0"/>
                </a:solidFill>
                <a:latin typeface="Comic Sans MS" pitchFamily="66" charset="0"/>
              </a:rPr>
            </a:br>
            <a:r>
              <a:rPr lang="en-US" altLang="en-US" sz="4000" b="1" smtClean="0">
                <a:solidFill>
                  <a:srgbClr val="0070C0"/>
                </a:solidFill>
                <a:latin typeface="Comic Sans MS" pitchFamily="66" charset="0"/>
              </a:rPr>
              <a:t>Is About Two Things:</a:t>
            </a:r>
            <a:br>
              <a:rPr lang="en-US" altLang="en-US" sz="4000" b="1" smtClean="0">
                <a:solidFill>
                  <a:srgbClr val="0070C0"/>
                </a:solidFill>
                <a:latin typeface="Comic Sans MS" pitchFamily="66" charset="0"/>
              </a:rPr>
            </a:br>
            <a:endParaRPr lang="en-US" altLang="en-US" smtClean="0">
              <a:solidFill>
                <a:srgbClr val="0070C0"/>
              </a:solidFill>
              <a:latin typeface="Comic Sans MS" pitchFamily="66" charset="0"/>
            </a:endParaRPr>
          </a:p>
        </p:txBody>
      </p:sp>
      <p:sp>
        <p:nvSpPr>
          <p:cNvPr id="351235" name="Subtitle 4"/>
          <p:cNvSpPr>
            <a:spLocks noGrp="1"/>
          </p:cNvSpPr>
          <p:nvPr>
            <p:ph type="subTitle" idx="1"/>
          </p:nvPr>
        </p:nvSpPr>
        <p:spPr>
          <a:xfrm>
            <a:off x="1371600" y="2286000"/>
            <a:ext cx="6705600" cy="3352800"/>
          </a:xfrm>
        </p:spPr>
        <p:txBody>
          <a:bodyPr/>
          <a:lstStyle/>
          <a:p>
            <a:pPr algn="l">
              <a:defRPr/>
            </a:pPr>
            <a:endParaRPr lang="en-US" sz="2400" b="1" dirty="0">
              <a:solidFill>
                <a:srgbClr val="0070C0"/>
              </a:solidFill>
              <a:latin typeface="Comic Sans MS" pitchFamily="66" charset="0"/>
            </a:endParaRPr>
          </a:p>
          <a:p>
            <a:pPr marL="457200" indent="-457200" algn="l">
              <a:buFontTx/>
              <a:buAutoNum type="arabicPeriod"/>
              <a:defRPr/>
            </a:pPr>
            <a:endParaRPr lang="en-US" sz="2400" dirty="0" smtClean="0">
              <a:solidFill>
                <a:srgbClr val="0070C0"/>
              </a:solidFill>
              <a:latin typeface="Comic Sans MS" pitchFamily="66" charset="0"/>
            </a:endParaRPr>
          </a:p>
          <a:p>
            <a:pPr marL="457200" indent="-457200" algn="l">
              <a:buFontTx/>
              <a:buAutoNum type="arabicPeriod"/>
              <a:defRPr/>
            </a:pPr>
            <a:r>
              <a:rPr lang="en-US" b="1" dirty="0" smtClean="0">
                <a:solidFill>
                  <a:srgbClr val="0070C0"/>
                </a:solidFill>
                <a:latin typeface="Comic Sans MS" pitchFamily="66" charset="0"/>
              </a:rPr>
              <a:t>Who is this student?</a:t>
            </a:r>
          </a:p>
          <a:p>
            <a:pPr marL="457200" indent="-457200" algn="l">
              <a:buFontTx/>
              <a:buAutoNum type="arabicPeriod"/>
              <a:defRPr/>
            </a:pPr>
            <a:endParaRPr lang="en-US" b="1" dirty="0">
              <a:solidFill>
                <a:srgbClr val="0070C0"/>
              </a:solidFill>
              <a:latin typeface="Comic Sans MS" pitchFamily="66" charset="0"/>
            </a:endParaRPr>
          </a:p>
          <a:p>
            <a:pPr marL="457200" indent="-457200" algn="l">
              <a:buFontTx/>
              <a:buAutoNum type="arabicPeriod"/>
              <a:defRPr/>
            </a:pPr>
            <a:r>
              <a:rPr lang="en-US" b="1" dirty="0" smtClean="0">
                <a:solidFill>
                  <a:srgbClr val="0070C0"/>
                </a:solidFill>
                <a:latin typeface="Comic Sans MS" pitchFamily="66" charset="0"/>
              </a:rPr>
              <a:t>What’s in/not in his</a:t>
            </a:r>
          </a:p>
          <a:p>
            <a:pPr algn="l">
              <a:defRPr/>
            </a:pPr>
            <a:r>
              <a:rPr lang="en-US" b="1" dirty="0">
                <a:solidFill>
                  <a:srgbClr val="0070C0"/>
                </a:solidFill>
                <a:latin typeface="Comic Sans MS" pitchFamily="66" charset="0"/>
              </a:rPr>
              <a:t> </a:t>
            </a:r>
            <a:r>
              <a:rPr lang="en-US" b="1" dirty="0" smtClean="0">
                <a:solidFill>
                  <a:srgbClr val="0070C0"/>
                </a:solidFill>
                <a:latin typeface="Comic Sans MS" pitchFamily="66" charset="0"/>
              </a:rPr>
              <a:t>  trunk?</a:t>
            </a:r>
          </a:p>
          <a:p>
            <a:pPr marL="457200" indent="-457200" algn="l">
              <a:buFontTx/>
              <a:buAutoNum type="arabicPeriod"/>
              <a:defRPr/>
            </a:pPr>
            <a:endParaRPr lang="en-US" sz="2400" b="1" dirty="0">
              <a:solidFill>
                <a:srgbClr val="0070C0"/>
              </a:solidFill>
              <a:latin typeface="Comic Sans MS" pitchFamily="66" charset="0"/>
            </a:endParaRPr>
          </a:p>
          <a:p>
            <a:pPr algn="l">
              <a:defRPr/>
            </a:pPr>
            <a:endParaRPr lang="en-US" sz="2400" b="1" dirty="0">
              <a:solidFill>
                <a:srgbClr val="0070C0"/>
              </a:solidFill>
              <a:latin typeface="Comic Sans MS" pitchFamily="66" charset="0"/>
            </a:endParaRPr>
          </a:p>
          <a:p>
            <a:pPr>
              <a:defRPr/>
            </a:pPr>
            <a:endParaRPr lang="en-US" dirty="0" smtClean="0"/>
          </a:p>
        </p:txBody>
      </p:sp>
      <p:pic>
        <p:nvPicPr>
          <p:cNvPr id="6000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743200"/>
            <a:ext cx="2401888"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4082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itle 3"/>
          <p:cNvSpPr>
            <a:spLocks noGrp="1"/>
          </p:cNvSpPr>
          <p:nvPr>
            <p:ph type="ctrTitle"/>
          </p:nvPr>
        </p:nvSpPr>
        <p:spPr>
          <a:xfrm>
            <a:off x="1524000" y="533400"/>
            <a:ext cx="6858000" cy="1066800"/>
          </a:xfrm>
        </p:spPr>
        <p:txBody>
          <a:bodyPr/>
          <a:lstStyle/>
          <a:p>
            <a:pPr algn="ctr"/>
            <a:r>
              <a:rPr lang="en-US" altLang="en-US" b="1" smtClean="0">
                <a:solidFill>
                  <a:srgbClr val="333399"/>
                </a:solidFill>
                <a:latin typeface="Comic Sans MS" pitchFamily="66" charset="0"/>
              </a:rPr>
              <a:t>A Comprehensive Functional Assessment</a:t>
            </a:r>
          </a:p>
        </p:txBody>
      </p:sp>
      <p:sp>
        <p:nvSpPr>
          <p:cNvPr id="479235" name="Subtitle 4"/>
          <p:cNvSpPr>
            <a:spLocks noGrp="1"/>
          </p:cNvSpPr>
          <p:nvPr>
            <p:ph type="subTitle" idx="1"/>
          </p:nvPr>
        </p:nvSpPr>
        <p:spPr>
          <a:xfrm>
            <a:off x="1219200" y="1828800"/>
            <a:ext cx="7543800" cy="4572000"/>
          </a:xfrm>
        </p:spPr>
        <p:txBody>
          <a:bodyPr/>
          <a:lstStyle/>
          <a:p>
            <a:pPr algn="l"/>
            <a:r>
              <a:rPr lang="en-US" altLang="en-US" sz="2400" b="1" dirty="0" smtClean="0">
                <a:solidFill>
                  <a:srgbClr val="00B050"/>
                </a:solidFill>
                <a:latin typeface="Comic Sans MS" pitchFamily="66" charset="0"/>
              </a:rPr>
              <a:t>DIFFERENTIAL DIAGNOSTIC </a:t>
            </a:r>
            <a:r>
              <a:rPr lang="en-US" altLang="en-US" sz="2400" b="1" dirty="0" smtClean="0">
                <a:solidFill>
                  <a:srgbClr val="00B050"/>
                </a:solidFill>
                <a:latin typeface="Comic Sans MS" pitchFamily="66" charset="0"/>
              </a:rPr>
              <a:t>ASSESSMENT </a:t>
            </a:r>
          </a:p>
          <a:p>
            <a:pPr algn="l"/>
            <a:r>
              <a:rPr lang="en-US" altLang="en-US" sz="2400" dirty="0" smtClean="0">
                <a:latin typeface="Comic Sans MS" pitchFamily="66" charset="0"/>
              </a:rPr>
              <a:t>	</a:t>
            </a:r>
            <a:r>
              <a:rPr lang="en-US" altLang="en-US" sz="2400" dirty="0" smtClean="0">
                <a:solidFill>
                  <a:srgbClr val="002060"/>
                </a:solidFill>
                <a:latin typeface="Comic Sans MS" pitchFamily="66" charset="0"/>
              </a:rPr>
              <a:t>Broad Band</a:t>
            </a:r>
          </a:p>
          <a:p>
            <a:pPr algn="l"/>
            <a:r>
              <a:rPr lang="en-US" altLang="en-US" sz="2400" dirty="0" smtClean="0">
                <a:solidFill>
                  <a:srgbClr val="002060"/>
                </a:solidFill>
                <a:latin typeface="Comic Sans MS" pitchFamily="66" charset="0"/>
              </a:rPr>
              <a:t> 	Narrow Band</a:t>
            </a:r>
          </a:p>
          <a:p>
            <a:pPr algn="l"/>
            <a:r>
              <a:rPr lang="en-US" altLang="en-US" sz="2400" b="1" dirty="0" smtClean="0">
                <a:solidFill>
                  <a:srgbClr val="00B050"/>
                </a:solidFill>
                <a:latin typeface="Comic Sans MS" pitchFamily="66" charset="0"/>
              </a:rPr>
              <a:t>COGNITIVE/ACADEMIC ASSESSMENT </a:t>
            </a:r>
            <a:endParaRPr lang="en-US" altLang="en-US" sz="2400" b="1" dirty="0">
              <a:solidFill>
                <a:srgbClr val="00B050"/>
              </a:solidFill>
              <a:latin typeface="Comic Sans MS" pitchFamily="66" charset="0"/>
            </a:endParaRPr>
          </a:p>
          <a:p>
            <a:pPr algn="l"/>
            <a:r>
              <a:rPr lang="en-US" altLang="en-US" sz="2400" dirty="0">
                <a:latin typeface="Comic Sans MS" pitchFamily="66" charset="0"/>
              </a:rPr>
              <a:t>	</a:t>
            </a:r>
            <a:r>
              <a:rPr lang="en-US" altLang="en-US" sz="2400" dirty="0" smtClean="0">
                <a:latin typeface="Comic Sans MS" pitchFamily="66" charset="0"/>
              </a:rPr>
              <a:t>IQ, ACH, ATTENTION, MEMORY</a:t>
            </a:r>
            <a:endParaRPr lang="en-US" altLang="en-US" sz="2400" b="1" dirty="0" smtClean="0">
              <a:solidFill>
                <a:srgbClr val="00B050"/>
              </a:solidFill>
              <a:latin typeface="Comic Sans MS" pitchFamily="66" charset="0"/>
            </a:endParaRPr>
          </a:p>
          <a:p>
            <a:pPr algn="l"/>
            <a:r>
              <a:rPr lang="en-US" altLang="en-US" sz="2400" b="1" dirty="0" smtClean="0">
                <a:solidFill>
                  <a:srgbClr val="00B050"/>
                </a:solidFill>
                <a:latin typeface="Comic Sans MS" pitchFamily="66" charset="0"/>
              </a:rPr>
              <a:t>NONCOGNITIVE ASSESSMENT </a:t>
            </a:r>
            <a:endParaRPr lang="en-US" altLang="en-US" sz="2400" b="1" dirty="0" smtClean="0">
              <a:solidFill>
                <a:srgbClr val="00B050"/>
              </a:solidFill>
              <a:latin typeface="Comic Sans MS" pitchFamily="66" charset="0"/>
            </a:endParaRPr>
          </a:p>
          <a:p>
            <a:pPr algn="l"/>
            <a:r>
              <a:rPr lang="en-US" altLang="en-US" sz="2400" b="1" dirty="0" smtClean="0">
                <a:solidFill>
                  <a:srgbClr val="00B050"/>
                </a:solidFill>
                <a:latin typeface="Comic Sans MS" pitchFamily="66" charset="0"/>
              </a:rPr>
              <a:t>	</a:t>
            </a:r>
            <a:r>
              <a:rPr lang="en-US" altLang="en-US" sz="2400" dirty="0" smtClean="0">
                <a:solidFill>
                  <a:srgbClr val="002060"/>
                </a:solidFill>
                <a:latin typeface="Comic Sans MS" pitchFamily="66" charset="0"/>
              </a:rPr>
              <a:t>ALSUP</a:t>
            </a:r>
          </a:p>
          <a:p>
            <a:pPr algn="l"/>
            <a:r>
              <a:rPr lang="en-US" altLang="en-US" sz="2400" dirty="0" smtClean="0">
                <a:latin typeface="Comic Sans MS" pitchFamily="66" charset="0"/>
              </a:rPr>
              <a:t>	</a:t>
            </a:r>
            <a:r>
              <a:rPr lang="en-US" altLang="en-US" sz="2400" dirty="0" smtClean="0">
                <a:solidFill>
                  <a:srgbClr val="002060"/>
                </a:solidFill>
                <a:latin typeface="Comic Sans MS" pitchFamily="66" charset="0"/>
              </a:rPr>
              <a:t>Emotional/Behavioral Rating Skills Inventory</a:t>
            </a:r>
          </a:p>
          <a:p>
            <a:pPr algn="l"/>
            <a:r>
              <a:rPr lang="en-US" altLang="en-US" sz="2400" b="1" dirty="0" smtClean="0">
                <a:solidFill>
                  <a:srgbClr val="00B050"/>
                </a:solidFill>
                <a:latin typeface="Comic Sans MS" pitchFamily="66" charset="0"/>
              </a:rPr>
              <a:t>FUNCTIONAL </a:t>
            </a:r>
            <a:r>
              <a:rPr lang="en-US" altLang="en-US" sz="2400" b="1" dirty="0" smtClean="0">
                <a:solidFill>
                  <a:srgbClr val="00B050"/>
                </a:solidFill>
                <a:latin typeface="Comic Sans MS" pitchFamily="66" charset="0"/>
              </a:rPr>
              <a:t>BEHAVIORAL ASSESSMENT</a:t>
            </a:r>
          </a:p>
          <a:p>
            <a:pPr algn="l"/>
            <a:r>
              <a:rPr lang="en-US" altLang="en-US" sz="2400" dirty="0" smtClean="0">
                <a:solidFill>
                  <a:srgbClr val="0070C0"/>
                </a:solidFill>
                <a:latin typeface="Comic Sans MS" pitchFamily="66" charset="0"/>
              </a:rPr>
              <a:t>	</a:t>
            </a:r>
            <a:r>
              <a:rPr lang="en-US" altLang="en-US" sz="2400" dirty="0" smtClean="0">
                <a:solidFill>
                  <a:srgbClr val="002060"/>
                </a:solidFill>
                <a:latin typeface="Comic Sans MS" pitchFamily="66" charset="0"/>
              </a:rPr>
              <a:t>Triggers at school</a:t>
            </a:r>
          </a:p>
          <a:p>
            <a:pPr algn="l"/>
            <a:endParaRPr lang="en-US" altLang="en-US" sz="2800" dirty="0" smtClean="0">
              <a:latin typeface="Comic Sans MS" pitchFamily="66" charset="0"/>
            </a:endParaRPr>
          </a:p>
          <a:p>
            <a:pPr algn="l"/>
            <a:endParaRPr lang="en-US" altLang="en-US" sz="2800" dirty="0" smtClean="0">
              <a:latin typeface="Comic Sans MS" pitchFamily="66" charset="0"/>
            </a:endParaRPr>
          </a:p>
          <a:p>
            <a:pPr algn="l"/>
            <a:endParaRPr lang="en-US" altLang="en-US" sz="2800" dirty="0" smtClean="0">
              <a:latin typeface="Comic Sans MS" pitchFamily="66" charset="0"/>
            </a:endParaRPr>
          </a:p>
          <a:p>
            <a:pPr algn="l"/>
            <a:endParaRPr lang="en-US" altLang="en-US" sz="2800" dirty="0" smtClean="0">
              <a:latin typeface="Comic Sans MS" pitchFamily="66" charset="0"/>
            </a:endParaRPr>
          </a:p>
          <a:p>
            <a:pPr algn="l"/>
            <a:endParaRPr lang="en-US" altLang="en-US" sz="2800" dirty="0" smtClean="0">
              <a:latin typeface="Comic Sans MS" pitchFamily="66" charset="0"/>
            </a:endParaRPr>
          </a:p>
          <a:p>
            <a:pPr algn="l"/>
            <a:endParaRPr lang="en-US" altLang="en-US" sz="2800" dirty="0" smtClean="0">
              <a:latin typeface="Comic Sans MS" pitchFamily="66" charset="0"/>
            </a:endParaRPr>
          </a:p>
        </p:txBody>
      </p:sp>
    </p:spTree>
    <p:extLst>
      <p:ext uri="{BB962C8B-B14F-4D97-AF65-F5344CB8AC3E}">
        <p14:creationId xmlns:p14="http://schemas.microsoft.com/office/powerpoint/2010/main" val="248847828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Title 3"/>
          <p:cNvSpPr>
            <a:spLocks noGrp="1"/>
          </p:cNvSpPr>
          <p:nvPr>
            <p:ph type="ctrTitle"/>
          </p:nvPr>
        </p:nvSpPr>
        <p:spPr>
          <a:xfrm>
            <a:off x="1295400" y="609600"/>
            <a:ext cx="7162800" cy="1066800"/>
          </a:xfrm>
        </p:spPr>
        <p:txBody>
          <a:bodyPr/>
          <a:lstStyle/>
          <a:p>
            <a:pPr algn="ctr"/>
            <a:r>
              <a:rPr lang="en-US" altLang="en-US" sz="2800" b="1" smtClean="0">
                <a:solidFill>
                  <a:srgbClr val="0070C0"/>
                </a:solidFill>
                <a:latin typeface="Comic Sans MS" pitchFamily="66" charset="0"/>
              </a:rPr>
              <a:t>DIFFERENTIAL ASSESSMENT</a:t>
            </a:r>
            <a:br>
              <a:rPr lang="en-US" altLang="en-US" sz="2800" b="1" smtClean="0">
                <a:solidFill>
                  <a:srgbClr val="0070C0"/>
                </a:solidFill>
                <a:latin typeface="Comic Sans MS" pitchFamily="66" charset="0"/>
              </a:rPr>
            </a:br>
            <a:r>
              <a:rPr lang="en-US" altLang="en-US" sz="2800" b="1" smtClean="0">
                <a:solidFill>
                  <a:srgbClr val="0070C0"/>
                </a:solidFill>
                <a:latin typeface="Comic Sans MS" pitchFamily="66" charset="0"/>
              </a:rPr>
              <a:t>EXTERNALIZING DISORDERS</a:t>
            </a:r>
          </a:p>
        </p:txBody>
      </p:sp>
      <p:sp>
        <p:nvSpPr>
          <p:cNvPr id="615427" name="Subtitle 4"/>
          <p:cNvSpPr>
            <a:spLocks noGrp="1"/>
          </p:cNvSpPr>
          <p:nvPr>
            <p:ph type="subTitle" idx="1"/>
          </p:nvPr>
        </p:nvSpPr>
        <p:spPr>
          <a:xfrm>
            <a:off x="1371600" y="1981200"/>
            <a:ext cx="7162800" cy="3886200"/>
          </a:xfrm>
        </p:spPr>
        <p:txBody>
          <a:bodyPr/>
          <a:lstStyle/>
          <a:p>
            <a:pPr algn="l"/>
            <a:r>
              <a:rPr lang="en-US" altLang="en-US" sz="2400" b="1" u="sng" dirty="0" smtClean="0">
                <a:solidFill>
                  <a:srgbClr val="0070C0"/>
                </a:solidFill>
                <a:latin typeface="Comic Sans MS" pitchFamily="66" charset="0"/>
              </a:rPr>
              <a:t>LEVEL I—BROAD BAND </a:t>
            </a:r>
          </a:p>
          <a:p>
            <a:pPr algn="l"/>
            <a:r>
              <a:rPr lang="en-US" altLang="en-US" sz="2400" dirty="0" smtClean="0">
                <a:solidFill>
                  <a:srgbClr val="0070C0"/>
                </a:solidFill>
                <a:latin typeface="Comic Sans MS" pitchFamily="66" charset="0"/>
              </a:rPr>
              <a:t>	Omnibus Rating Scales (CAB; BASC II) </a:t>
            </a:r>
          </a:p>
          <a:p>
            <a:pPr algn="l"/>
            <a:r>
              <a:rPr lang="en-US" altLang="en-US" sz="2400" dirty="0" smtClean="0">
                <a:solidFill>
                  <a:srgbClr val="0070C0"/>
                </a:solidFill>
                <a:latin typeface="Comic Sans MS" pitchFamily="66" charset="0"/>
              </a:rPr>
              <a:t>	History</a:t>
            </a:r>
          </a:p>
          <a:p>
            <a:pPr algn="l"/>
            <a:r>
              <a:rPr lang="en-US" altLang="en-US" sz="2400" dirty="0" smtClean="0">
                <a:solidFill>
                  <a:srgbClr val="0070C0"/>
                </a:solidFill>
                <a:latin typeface="Comic Sans MS" pitchFamily="66" charset="0"/>
              </a:rPr>
              <a:t>	Record Review</a:t>
            </a:r>
          </a:p>
          <a:p>
            <a:pPr algn="l"/>
            <a:r>
              <a:rPr lang="en-US" altLang="en-US" sz="2400" dirty="0" smtClean="0">
                <a:solidFill>
                  <a:srgbClr val="0070C0"/>
                </a:solidFill>
                <a:latin typeface="Comic Sans MS" pitchFamily="66" charset="0"/>
              </a:rPr>
              <a:t>	Interview</a:t>
            </a:r>
          </a:p>
          <a:p>
            <a:pPr algn="l"/>
            <a:r>
              <a:rPr lang="en-US" altLang="en-US" sz="2400" b="1" u="sng" dirty="0" smtClean="0">
                <a:solidFill>
                  <a:srgbClr val="0070C0"/>
                </a:solidFill>
                <a:latin typeface="Comic Sans MS" pitchFamily="66" charset="0"/>
              </a:rPr>
              <a:t>LEVEL II—NARROW BAND</a:t>
            </a:r>
          </a:p>
          <a:p>
            <a:pPr algn="l"/>
            <a:r>
              <a:rPr lang="en-US" altLang="en-US" sz="2400" dirty="0" smtClean="0">
                <a:solidFill>
                  <a:srgbClr val="0070C0"/>
                </a:solidFill>
                <a:latin typeface="Comic Sans MS" pitchFamily="66" charset="0"/>
              </a:rPr>
              <a:t>	Pediatric Behavior Rating Scale</a:t>
            </a:r>
          </a:p>
          <a:p>
            <a:pPr algn="l"/>
            <a:r>
              <a:rPr lang="en-US" altLang="en-US" sz="2400" dirty="0" smtClean="0">
                <a:solidFill>
                  <a:srgbClr val="0070C0"/>
                </a:solidFill>
                <a:latin typeface="Comic Sans MS" pitchFamily="66" charset="0"/>
              </a:rPr>
              <a:t>	Children’s Depression Inventory</a:t>
            </a:r>
          </a:p>
          <a:p>
            <a:pPr algn="l"/>
            <a:r>
              <a:rPr lang="en-US" altLang="en-US" sz="2400" dirty="0" smtClean="0">
                <a:solidFill>
                  <a:srgbClr val="0070C0"/>
                </a:solidFill>
                <a:latin typeface="Comic Sans MS" pitchFamily="66" charset="0"/>
              </a:rPr>
              <a:t>	Emotional Disorders Decision Tree</a:t>
            </a:r>
          </a:p>
        </p:txBody>
      </p:sp>
    </p:spTree>
    <p:extLst>
      <p:ext uri="{BB962C8B-B14F-4D97-AF65-F5344CB8AC3E}">
        <p14:creationId xmlns:p14="http://schemas.microsoft.com/office/powerpoint/2010/main" val="180895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itle 3"/>
          <p:cNvSpPr>
            <a:spLocks noGrp="1"/>
          </p:cNvSpPr>
          <p:nvPr>
            <p:ph type="ctrTitle"/>
          </p:nvPr>
        </p:nvSpPr>
        <p:spPr>
          <a:xfrm>
            <a:off x="1371600" y="381000"/>
            <a:ext cx="7086600" cy="914400"/>
          </a:xfrm>
        </p:spPr>
        <p:txBody>
          <a:bodyPr/>
          <a:lstStyle/>
          <a:p>
            <a:pPr algn="ctr"/>
            <a:r>
              <a:rPr lang="en-US" altLang="en-US" smtClean="0">
                <a:solidFill>
                  <a:srgbClr val="0070C0"/>
                </a:solidFill>
                <a:latin typeface="Comic Sans MS" pitchFamily="66" charset="0"/>
              </a:rPr>
              <a:t>CONSIDER</a:t>
            </a:r>
          </a:p>
        </p:txBody>
      </p:sp>
      <p:sp>
        <p:nvSpPr>
          <p:cNvPr id="397315" name="Subtitle 4"/>
          <p:cNvSpPr>
            <a:spLocks noGrp="1"/>
          </p:cNvSpPr>
          <p:nvPr>
            <p:ph type="subTitle" idx="1"/>
          </p:nvPr>
        </p:nvSpPr>
        <p:spPr>
          <a:xfrm>
            <a:off x="1371600" y="1219200"/>
            <a:ext cx="6400800" cy="4419600"/>
          </a:xfrm>
        </p:spPr>
        <p:txBody>
          <a:bodyPr/>
          <a:lstStyle/>
          <a:p>
            <a:pPr algn="l"/>
            <a:r>
              <a:rPr lang="en-US" altLang="en-US" sz="2400" smtClean="0">
                <a:solidFill>
                  <a:srgbClr val="0070C0"/>
                </a:solidFill>
                <a:latin typeface="Comic Sans MS" pitchFamily="66" charset="0"/>
              </a:rPr>
              <a:t>3,328,750 = students suspended in a year.</a:t>
            </a:r>
          </a:p>
          <a:p>
            <a:pPr algn="l"/>
            <a:endParaRPr lang="en-US" altLang="en-US" sz="2400" smtClean="0">
              <a:solidFill>
                <a:srgbClr val="0070C0"/>
              </a:solidFill>
              <a:latin typeface="Comic Sans MS" pitchFamily="66" charset="0"/>
            </a:endParaRPr>
          </a:p>
          <a:p>
            <a:pPr algn="l"/>
            <a:r>
              <a:rPr lang="en-US" altLang="en-US" sz="2400" b="1" smtClean="0">
                <a:solidFill>
                  <a:srgbClr val="0070C0"/>
                </a:solidFill>
                <a:latin typeface="Comic Sans MS" pitchFamily="66" charset="0"/>
              </a:rPr>
              <a:t>Reason for Suspension*</a:t>
            </a:r>
          </a:p>
          <a:p>
            <a:pPr algn="l"/>
            <a:r>
              <a:rPr lang="en-US" altLang="en-US" sz="2400" smtClean="0">
                <a:solidFill>
                  <a:srgbClr val="0070C0"/>
                </a:solidFill>
                <a:latin typeface="Comic Sans MS" pitchFamily="66" charset="0"/>
              </a:rPr>
              <a:t>weapons and drugs		  	  5%</a:t>
            </a:r>
          </a:p>
          <a:p>
            <a:pPr algn="l"/>
            <a:r>
              <a:rPr lang="en-US" altLang="en-US" sz="2400" smtClean="0">
                <a:solidFill>
                  <a:srgbClr val="0070C0"/>
                </a:solidFill>
                <a:latin typeface="Comic Sans MS" pitchFamily="66" charset="0"/>
              </a:rPr>
              <a:t>disruptive behavior &amp; </a:t>
            </a:r>
            <a:r>
              <a:rPr lang="en-US" altLang="en-US" sz="2400" u="sng" smtClean="0">
                <a:solidFill>
                  <a:srgbClr val="0070C0"/>
                </a:solidFill>
                <a:latin typeface="Comic Sans MS" pitchFamily="66" charset="0"/>
              </a:rPr>
              <a:t>other</a:t>
            </a:r>
            <a:r>
              <a:rPr lang="en-US" altLang="en-US" sz="2400" smtClean="0">
                <a:solidFill>
                  <a:srgbClr val="0070C0"/>
                </a:solidFill>
                <a:latin typeface="Comic Sans MS" pitchFamily="66" charset="0"/>
              </a:rPr>
              <a:t>	95%</a:t>
            </a:r>
          </a:p>
          <a:p>
            <a:pPr algn="l"/>
            <a:endParaRPr lang="en-US" altLang="en-US" sz="2400" smtClean="0">
              <a:solidFill>
                <a:srgbClr val="0070C0"/>
              </a:solidFill>
              <a:latin typeface="Comic Sans MS" pitchFamily="66" charset="0"/>
            </a:endParaRPr>
          </a:p>
          <a:p>
            <a:pPr algn="l"/>
            <a:r>
              <a:rPr lang="en-US" altLang="en-US" sz="2400" smtClean="0">
                <a:solidFill>
                  <a:srgbClr val="0070C0"/>
                </a:solidFill>
                <a:latin typeface="Comic Sans MS" pitchFamily="66" charset="0"/>
              </a:rPr>
              <a:t>Other	:	cell phone, dress code, pda, 		defiance and other COC 			violations</a:t>
            </a:r>
          </a:p>
          <a:p>
            <a:pPr algn="l"/>
            <a:r>
              <a:rPr lang="en-US" altLang="en-US" sz="2400" b="1" smtClean="0">
                <a:solidFill>
                  <a:srgbClr val="7030A0"/>
                </a:solidFill>
                <a:latin typeface="Comic Sans MS" pitchFamily="66" charset="0"/>
              </a:rPr>
              <a:t>*</a:t>
            </a:r>
            <a:r>
              <a:rPr lang="en-US" altLang="en-US" sz="2400" smtClean="0">
                <a:solidFill>
                  <a:srgbClr val="7030A0"/>
                </a:solidFill>
                <a:latin typeface="Comic Sans MS" pitchFamily="66" charset="0"/>
              </a:rPr>
              <a:t>One suspension triples the likelihood of jj</a:t>
            </a:r>
          </a:p>
          <a:p>
            <a:pPr algn="l"/>
            <a:endParaRPr lang="en-US" altLang="en-US" sz="4000" smtClean="0">
              <a:solidFill>
                <a:srgbClr val="0070C0"/>
              </a:solidFill>
              <a:latin typeface="Comic Sans MS" pitchFamily="66" charset="0"/>
            </a:endParaRPr>
          </a:p>
        </p:txBody>
      </p:sp>
    </p:spTree>
    <p:extLst>
      <p:ext uri="{BB962C8B-B14F-4D97-AF65-F5344CB8AC3E}">
        <p14:creationId xmlns:p14="http://schemas.microsoft.com/office/powerpoint/2010/main" val="6655599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itle 3"/>
          <p:cNvSpPr>
            <a:spLocks noGrp="1"/>
          </p:cNvSpPr>
          <p:nvPr>
            <p:ph type="ctrTitle"/>
          </p:nvPr>
        </p:nvSpPr>
        <p:spPr>
          <a:xfrm>
            <a:off x="1524000" y="685800"/>
            <a:ext cx="6934200" cy="1752600"/>
          </a:xfrm>
        </p:spPr>
        <p:txBody>
          <a:bodyPr/>
          <a:lstStyle/>
          <a:p>
            <a:pPr algn="ctr"/>
            <a:r>
              <a:rPr lang="en-US" altLang="en-US" sz="4800" b="1" dirty="0" smtClean="0">
                <a:solidFill>
                  <a:srgbClr val="0070C0"/>
                </a:solidFill>
                <a:latin typeface="Comic Sans MS" pitchFamily="66" charset="0"/>
              </a:rPr>
              <a:t>DIAGNOSTIC ASSESSMENT</a:t>
            </a:r>
            <a:endParaRPr lang="en-US" altLang="en-US" sz="4800" b="1" dirty="0" smtClean="0">
              <a:solidFill>
                <a:srgbClr val="0070C0"/>
              </a:solidFill>
              <a:latin typeface="Comic Sans MS" pitchFamily="66" charset="0"/>
            </a:endParaRPr>
          </a:p>
        </p:txBody>
      </p:sp>
      <p:sp>
        <p:nvSpPr>
          <p:cNvPr id="480259" name="Subtitle 4"/>
          <p:cNvSpPr>
            <a:spLocks noGrp="1"/>
          </p:cNvSpPr>
          <p:nvPr>
            <p:ph type="subTitle" idx="1"/>
          </p:nvPr>
        </p:nvSpPr>
        <p:spPr>
          <a:xfrm>
            <a:off x="1371600" y="2286000"/>
            <a:ext cx="7162800" cy="3886200"/>
          </a:xfrm>
        </p:spPr>
        <p:txBody>
          <a:bodyPr/>
          <a:lstStyle/>
          <a:p>
            <a:pPr algn="l"/>
            <a:r>
              <a:rPr lang="en-US" altLang="en-US" b="1" dirty="0" smtClean="0">
                <a:solidFill>
                  <a:srgbClr val="0070C0"/>
                </a:solidFill>
                <a:latin typeface="Comic Sans MS" pitchFamily="66" charset="0"/>
              </a:rPr>
              <a:t>BROAD BAND</a:t>
            </a:r>
            <a:endParaRPr lang="en-US" altLang="en-US" sz="2400" b="1" dirty="0" smtClean="0">
              <a:solidFill>
                <a:srgbClr val="0070C0"/>
              </a:solidFill>
              <a:latin typeface="Comic Sans MS" pitchFamily="66" charset="0"/>
            </a:endParaRP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BASC II</a:t>
            </a: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CAB</a:t>
            </a:r>
          </a:p>
          <a:p>
            <a:pPr algn="l"/>
            <a:r>
              <a:rPr lang="en-US" altLang="en-US" b="1" dirty="0">
                <a:solidFill>
                  <a:srgbClr val="0070C0"/>
                </a:solidFill>
                <a:latin typeface="Comic Sans MS" pitchFamily="66" charset="0"/>
              </a:rPr>
              <a:t>	</a:t>
            </a:r>
            <a:r>
              <a:rPr lang="en-US" altLang="en-US" sz="2400" b="1" dirty="0" smtClean="0">
                <a:solidFill>
                  <a:srgbClr val="0070C0"/>
                </a:solidFill>
                <a:latin typeface="Comic Sans MS" pitchFamily="66" charset="0"/>
              </a:rPr>
              <a:t>ASEBA</a:t>
            </a:r>
          </a:p>
          <a:p>
            <a:pPr algn="l"/>
            <a:r>
              <a:rPr lang="en-US" altLang="en-US" b="1" dirty="0" smtClean="0">
                <a:solidFill>
                  <a:srgbClr val="0070C0"/>
                </a:solidFill>
                <a:latin typeface="Comic Sans MS" pitchFamily="66" charset="0"/>
              </a:rPr>
              <a:t>NARROW BAND</a:t>
            </a:r>
          </a:p>
          <a:p>
            <a:pPr algn="l"/>
            <a:r>
              <a:rPr lang="en-US" altLang="en-US" sz="2400" dirty="0" smtClean="0">
                <a:solidFill>
                  <a:srgbClr val="0070C0"/>
                </a:solidFill>
                <a:latin typeface="Comic Sans MS" pitchFamily="66" charset="0"/>
              </a:rPr>
              <a:t>	Pediatric </a:t>
            </a:r>
            <a:r>
              <a:rPr lang="en-US" altLang="en-US" sz="2400" dirty="0">
                <a:solidFill>
                  <a:srgbClr val="0070C0"/>
                </a:solidFill>
                <a:latin typeface="Comic Sans MS" pitchFamily="66" charset="0"/>
              </a:rPr>
              <a:t>Behavior Rating Scale</a:t>
            </a:r>
          </a:p>
          <a:p>
            <a:pPr algn="l"/>
            <a:r>
              <a:rPr lang="en-US" altLang="en-US" sz="2400" dirty="0">
                <a:solidFill>
                  <a:srgbClr val="0070C0"/>
                </a:solidFill>
                <a:latin typeface="Comic Sans MS" pitchFamily="66" charset="0"/>
              </a:rPr>
              <a:t>	Children’s Depression Inventory</a:t>
            </a:r>
          </a:p>
          <a:p>
            <a:pPr algn="l"/>
            <a:r>
              <a:rPr lang="en-US" altLang="en-US" sz="2400" dirty="0">
                <a:solidFill>
                  <a:srgbClr val="0070C0"/>
                </a:solidFill>
                <a:latin typeface="Comic Sans MS" pitchFamily="66" charset="0"/>
              </a:rPr>
              <a:t>	Emotional Disorders Decision Tree</a:t>
            </a:r>
          </a:p>
          <a:p>
            <a:pPr algn="l"/>
            <a:endParaRPr lang="en-US" altLang="en-US" b="1" dirty="0" smtClean="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dirty="0" smtClean="0">
              <a:latin typeface="Comic Sans MS" pitchFamily="66" charset="0"/>
            </a:endParaRPr>
          </a:p>
          <a:p>
            <a:pPr algn="l"/>
            <a:endParaRPr lang="en-US" altLang="en-US" dirty="0" smtClean="0"/>
          </a:p>
        </p:txBody>
      </p:sp>
      <p:pic>
        <p:nvPicPr>
          <p:cNvPr id="4802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98583"/>
            <a:ext cx="2949429" cy="235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7128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Title 1"/>
          <p:cNvSpPr>
            <a:spLocks noGrp="1"/>
          </p:cNvSpPr>
          <p:nvPr>
            <p:ph type="title"/>
          </p:nvPr>
        </p:nvSpPr>
        <p:spPr>
          <a:xfrm>
            <a:off x="1295400" y="533400"/>
            <a:ext cx="7848600" cy="1143000"/>
          </a:xfrm>
        </p:spPr>
        <p:txBody>
          <a:bodyPr/>
          <a:lstStyle/>
          <a:p>
            <a:pPr algn="ctr"/>
            <a:r>
              <a:rPr lang="en-US" altLang="en-US" b="1" smtClean="0">
                <a:solidFill>
                  <a:srgbClr val="C00000"/>
                </a:solidFill>
                <a:latin typeface="Comic Sans MS" pitchFamily="66" charset="0"/>
              </a:rPr>
              <a:t>Emotional Disturbance Decision Tree</a:t>
            </a:r>
          </a:p>
        </p:txBody>
      </p:sp>
      <p:sp>
        <p:nvSpPr>
          <p:cNvPr id="632835" name="Content Placeholder 2"/>
          <p:cNvSpPr>
            <a:spLocks noGrp="1"/>
          </p:cNvSpPr>
          <p:nvPr>
            <p:ph idx="1"/>
          </p:nvPr>
        </p:nvSpPr>
        <p:spPr>
          <a:xfrm>
            <a:off x="1143000" y="1752600"/>
            <a:ext cx="7543800" cy="4343400"/>
          </a:xfrm>
        </p:spPr>
        <p:txBody>
          <a:bodyPr/>
          <a:lstStyle/>
          <a:p>
            <a:pPr marL="0" indent="0">
              <a:buFontTx/>
              <a:buNone/>
            </a:pPr>
            <a:r>
              <a:rPr lang="en-US" altLang="en-US" sz="2400" smtClean="0">
                <a:solidFill>
                  <a:srgbClr val="0070C0"/>
                </a:solidFill>
                <a:latin typeface="Comic Sans MS" pitchFamily="66" charset="0"/>
              </a:rPr>
              <a:t>Ages 5-18</a:t>
            </a:r>
          </a:p>
          <a:p>
            <a:pPr marL="0" indent="0">
              <a:buFontTx/>
              <a:buNone/>
            </a:pPr>
            <a:r>
              <a:rPr lang="en-US" altLang="en-US" sz="2000" b="1" smtClean="0">
                <a:solidFill>
                  <a:srgbClr val="0070C0"/>
                </a:solidFill>
                <a:latin typeface="Comic Sans MS" pitchFamily="66" charset="0"/>
              </a:rPr>
              <a:t>Scales </a:t>
            </a:r>
            <a:r>
              <a:rPr lang="en-US" altLang="en-US" sz="2000" smtClean="0">
                <a:solidFill>
                  <a:srgbClr val="0070C0"/>
                </a:solidFill>
                <a:latin typeface="Comic Sans MS" pitchFamily="66" charset="0"/>
              </a:rPr>
              <a:t>(match federal criteria)</a:t>
            </a:r>
          </a:p>
          <a:p>
            <a:pPr lvl="1"/>
            <a:r>
              <a:rPr lang="en-US" altLang="en-US" sz="2000" smtClean="0">
                <a:solidFill>
                  <a:srgbClr val="0070C0"/>
                </a:solidFill>
                <a:latin typeface="Comic Sans MS" pitchFamily="66" charset="0"/>
              </a:rPr>
              <a:t>Inability to Build or Maintain Relationships</a:t>
            </a:r>
          </a:p>
          <a:p>
            <a:pPr lvl="1"/>
            <a:r>
              <a:rPr lang="en-US" altLang="en-US" sz="2000" smtClean="0">
                <a:solidFill>
                  <a:srgbClr val="0070C0"/>
                </a:solidFill>
                <a:latin typeface="Comic Sans MS" pitchFamily="66" charset="0"/>
              </a:rPr>
              <a:t>Inappropriate Behaviors or Feelings</a:t>
            </a:r>
          </a:p>
          <a:p>
            <a:pPr lvl="1"/>
            <a:r>
              <a:rPr lang="en-US" altLang="en-US" sz="2000" smtClean="0">
                <a:solidFill>
                  <a:srgbClr val="0070C0"/>
                </a:solidFill>
                <a:latin typeface="Comic Sans MS" pitchFamily="66" charset="0"/>
              </a:rPr>
              <a:t>Pervasive Mood/Depression</a:t>
            </a:r>
          </a:p>
          <a:p>
            <a:pPr lvl="1"/>
            <a:r>
              <a:rPr lang="en-US" altLang="en-US" sz="2000" smtClean="0">
                <a:solidFill>
                  <a:srgbClr val="0070C0"/>
                </a:solidFill>
                <a:latin typeface="Comic Sans MS" pitchFamily="66" charset="0"/>
              </a:rPr>
              <a:t>Physical Symptoms or Fears. </a:t>
            </a:r>
          </a:p>
          <a:p>
            <a:pPr marL="0" indent="0">
              <a:buFontTx/>
              <a:buNone/>
            </a:pPr>
            <a:r>
              <a:rPr lang="en-US" altLang="en-US" sz="2000" b="1" smtClean="0">
                <a:solidFill>
                  <a:srgbClr val="0070C0"/>
                </a:solidFill>
                <a:latin typeface="Comic Sans MS" pitchFamily="66" charset="0"/>
              </a:rPr>
              <a:t>Screening Clusters </a:t>
            </a:r>
          </a:p>
          <a:p>
            <a:pPr lvl="1"/>
            <a:r>
              <a:rPr lang="en-US" altLang="en-US" sz="2000" smtClean="0">
                <a:solidFill>
                  <a:srgbClr val="0070C0"/>
                </a:solidFill>
                <a:latin typeface="Comic Sans MS" pitchFamily="66" charset="0"/>
              </a:rPr>
              <a:t>Attention-Deficit Hyperactivity Disorder</a:t>
            </a:r>
          </a:p>
          <a:p>
            <a:pPr lvl="1"/>
            <a:r>
              <a:rPr lang="en-US" altLang="en-US" sz="2000" smtClean="0">
                <a:solidFill>
                  <a:srgbClr val="0070C0"/>
                </a:solidFill>
                <a:latin typeface="Comic Sans MS" pitchFamily="66" charset="0"/>
              </a:rPr>
              <a:t>Possible Psychosis/Schizophrenia </a:t>
            </a:r>
          </a:p>
          <a:p>
            <a:pPr marL="0" indent="0">
              <a:buFontTx/>
              <a:buNone/>
            </a:pPr>
            <a:r>
              <a:rPr lang="en-US" altLang="en-US" sz="2000" b="1" smtClean="0">
                <a:solidFill>
                  <a:srgbClr val="0070C0"/>
                </a:solidFill>
                <a:latin typeface="Comic Sans MS" pitchFamily="66" charset="0"/>
              </a:rPr>
              <a:t>Level of Severity Cluster</a:t>
            </a:r>
          </a:p>
          <a:p>
            <a:pPr marL="0" indent="0">
              <a:buFontTx/>
              <a:buNone/>
            </a:pPr>
            <a:r>
              <a:rPr lang="en-US" altLang="en-US" sz="2000" b="1" smtClean="0">
                <a:solidFill>
                  <a:srgbClr val="0070C0"/>
                </a:solidFill>
                <a:latin typeface="Comic Sans MS" pitchFamily="66" charset="0"/>
              </a:rPr>
              <a:t>Educational Impact Cluster </a:t>
            </a:r>
            <a:r>
              <a:rPr lang="en-US" altLang="en-US" sz="2000" smtClean="0">
                <a:solidFill>
                  <a:srgbClr val="0070C0"/>
                </a:solidFill>
                <a:latin typeface="Comic Sans MS" pitchFamily="66" charset="0"/>
              </a:rPr>
              <a:t>(inability to learn)</a:t>
            </a:r>
          </a:p>
          <a:p>
            <a:pPr marL="0" indent="0">
              <a:buFontTx/>
              <a:buNone/>
            </a:pPr>
            <a:endParaRPr lang="en-US" altLang="en-US" sz="2400" smtClean="0">
              <a:solidFill>
                <a:srgbClr val="0070C0"/>
              </a:solidFill>
              <a:latin typeface="Comic Sans MS" pitchFamily="66" charset="0"/>
            </a:endParaRPr>
          </a:p>
        </p:txBody>
      </p:sp>
    </p:spTree>
    <p:extLst>
      <p:ext uri="{BB962C8B-B14F-4D97-AF65-F5344CB8AC3E}">
        <p14:creationId xmlns:p14="http://schemas.microsoft.com/office/powerpoint/2010/main" val="28856283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itle 3"/>
          <p:cNvSpPr>
            <a:spLocks noGrp="1"/>
          </p:cNvSpPr>
          <p:nvPr>
            <p:ph type="ctrTitle"/>
          </p:nvPr>
        </p:nvSpPr>
        <p:spPr>
          <a:xfrm>
            <a:off x="1524000" y="685800"/>
            <a:ext cx="6934200" cy="1752600"/>
          </a:xfrm>
        </p:spPr>
        <p:txBody>
          <a:bodyPr/>
          <a:lstStyle/>
          <a:p>
            <a:pPr algn="ctr"/>
            <a:r>
              <a:rPr lang="en-US" altLang="en-US" sz="4400" b="1" dirty="0" smtClean="0">
                <a:solidFill>
                  <a:srgbClr val="0070C0"/>
                </a:solidFill>
                <a:latin typeface="Comic Sans MS" pitchFamily="66" charset="0"/>
              </a:rPr>
              <a:t>COGNITIVE/ACADEMIC ASSESSMENT</a:t>
            </a:r>
            <a:endParaRPr lang="en-US" altLang="en-US" sz="4400" b="1" dirty="0" smtClean="0">
              <a:solidFill>
                <a:srgbClr val="0070C0"/>
              </a:solidFill>
              <a:latin typeface="Comic Sans MS" pitchFamily="66" charset="0"/>
            </a:endParaRPr>
          </a:p>
        </p:txBody>
      </p:sp>
      <p:sp>
        <p:nvSpPr>
          <p:cNvPr id="480259" name="Subtitle 4"/>
          <p:cNvSpPr>
            <a:spLocks noGrp="1"/>
          </p:cNvSpPr>
          <p:nvPr>
            <p:ph type="subTitle" idx="1"/>
          </p:nvPr>
        </p:nvSpPr>
        <p:spPr>
          <a:xfrm>
            <a:off x="1371600" y="2286000"/>
            <a:ext cx="7162800" cy="3886200"/>
          </a:xfrm>
        </p:spPr>
        <p:txBody>
          <a:bodyPr/>
          <a:lstStyle/>
          <a:p>
            <a:pPr algn="l"/>
            <a:r>
              <a:rPr lang="en-US" altLang="en-US" b="1" dirty="0" smtClean="0">
                <a:solidFill>
                  <a:srgbClr val="0070C0"/>
                </a:solidFill>
                <a:latin typeface="Comic Sans MS" pitchFamily="66" charset="0"/>
              </a:rPr>
              <a:t>PSYCHOEDUCATIONAL </a:t>
            </a:r>
            <a:endParaRPr lang="en-US" altLang="en-US" sz="2400" b="1" dirty="0" smtClean="0">
              <a:solidFill>
                <a:srgbClr val="0070C0"/>
              </a:solidFill>
              <a:latin typeface="Comic Sans MS" pitchFamily="66" charset="0"/>
            </a:endParaRP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IQ</a:t>
            </a: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ACHIEVEMENT</a:t>
            </a: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ATTENTION</a:t>
            </a: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MEMORY</a:t>
            </a:r>
          </a:p>
          <a:p>
            <a:pPr algn="l"/>
            <a:r>
              <a:rPr lang="en-US" altLang="en-US" sz="2400" b="1" dirty="0">
                <a:solidFill>
                  <a:srgbClr val="0070C0"/>
                </a:solidFill>
                <a:latin typeface="Comic Sans MS" pitchFamily="66" charset="0"/>
              </a:rPr>
              <a:t>	</a:t>
            </a:r>
            <a:r>
              <a:rPr lang="en-US" altLang="en-US" sz="2400" b="1" dirty="0" smtClean="0">
                <a:solidFill>
                  <a:srgbClr val="0070C0"/>
                </a:solidFill>
                <a:latin typeface="Comic Sans MS" pitchFamily="66" charset="0"/>
              </a:rPr>
              <a:t>EX FUNCTIONS</a:t>
            </a:r>
          </a:p>
          <a:p>
            <a:pPr algn="l"/>
            <a:r>
              <a:rPr lang="en-US" altLang="en-US" sz="2400" b="1" dirty="0">
                <a:solidFill>
                  <a:srgbClr val="0070C0"/>
                </a:solidFill>
                <a:latin typeface="Comic Sans MS" pitchFamily="66" charset="0"/>
              </a:rPr>
              <a:t>	</a:t>
            </a:r>
            <a:r>
              <a:rPr lang="en-US" altLang="en-US" b="1" dirty="0">
                <a:solidFill>
                  <a:srgbClr val="0070C0"/>
                </a:solidFill>
                <a:latin typeface="Comic Sans MS" pitchFamily="66" charset="0"/>
              </a:rPr>
              <a:t>	</a:t>
            </a:r>
            <a:endParaRPr lang="en-US" altLang="en-US" sz="2400" b="1" dirty="0" smtClean="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dirty="0" smtClean="0">
              <a:latin typeface="Comic Sans MS" pitchFamily="66" charset="0"/>
            </a:endParaRPr>
          </a:p>
          <a:p>
            <a:pPr algn="l"/>
            <a:endParaRPr lang="en-US" altLang="en-US" dirty="0" smtClean="0"/>
          </a:p>
        </p:txBody>
      </p:sp>
      <p:pic>
        <p:nvPicPr>
          <p:cNvPr id="4802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54" y="2895600"/>
            <a:ext cx="2949429" cy="235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2273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itle 3"/>
          <p:cNvSpPr>
            <a:spLocks noGrp="1"/>
          </p:cNvSpPr>
          <p:nvPr>
            <p:ph type="ctrTitle"/>
          </p:nvPr>
        </p:nvSpPr>
        <p:spPr>
          <a:xfrm>
            <a:off x="1524000" y="685800"/>
            <a:ext cx="6934200" cy="1752600"/>
          </a:xfrm>
        </p:spPr>
        <p:txBody>
          <a:bodyPr/>
          <a:lstStyle/>
          <a:p>
            <a:pPr algn="ctr"/>
            <a:r>
              <a:rPr lang="en-US" altLang="en-US" sz="4400" b="1" dirty="0" smtClean="0">
                <a:solidFill>
                  <a:srgbClr val="0070C0"/>
                </a:solidFill>
                <a:latin typeface="Comic Sans MS" pitchFamily="66" charset="0"/>
              </a:rPr>
              <a:t>NONCOGNITIVE ASSESSMENT</a:t>
            </a:r>
            <a:endParaRPr lang="en-US" altLang="en-US" sz="4400" b="1" dirty="0" smtClean="0">
              <a:solidFill>
                <a:srgbClr val="0070C0"/>
              </a:solidFill>
              <a:latin typeface="Comic Sans MS" pitchFamily="66" charset="0"/>
            </a:endParaRPr>
          </a:p>
        </p:txBody>
      </p:sp>
      <p:sp>
        <p:nvSpPr>
          <p:cNvPr id="480259" name="Subtitle 4"/>
          <p:cNvSpPr>
            <a:spLocks noGrp="1"/>
          </p:cNvSpPr>
          <p:nvPr>
            <p:ph type="subTitle" idx="1"/>
          </p:nvPr>
        </p:nvSpPr>
        <p:spPr>
          <a:xfrm>
            <a:off x="1371600" y="2286000"/>
            <a:ext cx="7162800" cy="3886200"/>
          </a:xfrm>
        </p:spPr>
        <p:txBody>
          <a:bodyPr/>
          <a:lstStyle/>
          <a:p>
            <a:pPr algn="l"/>
            <a:r>
              <a:rPr lang="en-US" altLang="en-US" b="1" dirty="0" smtClean="0">
                <a:solidFill>
                  <a:srgbClr val="0070C0"/>
                </a:solidFill>
                <a:latin typeface="Comic Sans MS" pitchFamily="66" charset="0"/>
              </a:rPr>
              <a:t>WHAT IS IMPAIRED</a:t>
            </a:r>
          </a:p>
          <a:p>
            <a:pPr algn="l"/>
            <a:endParaRPr lang="en-US" altLang="en-US" b="1" dirty="0">
              <a:solidFill>
                <a:srgbClr val="0070C0"/>
              </a:solidFill>
              <a:latin typeface="Comic Sans MS" pitchFamily="66" charset="0"/>
            </a:endParaRPr>
          </a:p>
          <a:p>
            <a:pPr algn="l"/>
            <a:r>
              <a:rPr lang="en-US" altLang="en-US" b="1" dirty="0" smtClean="0">
                <a:solidFill>
                  <a:srgbClr val="0070C0"/>
                </a:solidFill>
                <a:latin typeface="Comic Sans MS" pitchFamily="66" charset="0"/>
              </a:rPr>
              <a:t>LAGGING SKILLS</a:t>
            </a:r>
          </a:p>
          <a:p>
            <a:pPr algn="l"/>
            <a:endParaRPr lang="en-US" altLang="en-US" b="1" dirty="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b="1" dirty="0" smtClean="0">
              <a:solidFill>
                <a:srgbClr val="0070C0"/>
              </a:solidFill>
              <a:latin typeface="Comic Sans MS" pitchFamily="66" charset="0"/>
            </a:endParaRPr>
          </a:p>
          <a:p>
            <a:pPr algn="l"/>
            <a:endParaRPr lang="en-US" altLang="en-US" dirty="0" smtClean="0">
              <a:latin typeface="Comic Sans MS" pitchFamily="66" charset="0"/>
            </a:endParaRPr>
          </a:p>
          <a:p>
            <a:pPr algn="l"/>
            <a:endParaRPr lang="en-US" altLang="en-US" dirty="0" smtClean="0"/>
          </a:p>
        </p:txBody>
      </p:sp>
      <p:pic>
        <p:nvPicPr>
          <p:cNvPr id="4802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971800"/>
            <a:ext cx="2949429" cy="235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985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Title 1"/>
          <p:cNvSpPr>
            <a:spLocks noGrp="1"/>
          </p:cNvSpPr>
          <p:nvPr>
            <p:ph type="ctrTitle"/>
          </p:nvPr>
        </p:nvSpPr>
        <p:spPr>
          <a:xfrm>
            <a:off x="1524000" y="1066800"/>
            <a:ext cx="6934200" cy="1066800"/>
          </a:xfrm>
        </p:spPr>
        <p:txBody>
          <a:bodyPr/>
          <a:lstStyle/>
          <a:p>
            <a:pPr algn="ctr"/>
            <a:r>
              <a:rPr lang="en-US" altLang="en-US" sz="4400" b="1" dirty="0" smtClean="0">
                <a:solidFill>
                  <a:srgbClr val="333399"/>
                </a:solidFill>
                <a:latin typeface="Comic Sans MS" pitchFamily="66" charset="0"/>
              </a:rPr>
              <a:t>SKILL DEFICITS</a:t>
            </a:r>
            <a:br>
              <a:rPr lang="en-US" altLang="en-US" sz="4400" b="1" dirty="0" smtClean="0">
                <a:solidFill>
                  <a:srgbClr val="333399"/>
                </a:solidFill>
                <a:latin typeface="Comic Sans MS" pitchFamily="66" charset="0"/>
              </a:rPr>
            </a:br>
            <a:r>
              <a:rPr lang="en-US" altLang="en-US" sz="3200" b="1" dirty="0" smtClean="0">
                <a:solidFill>
                  <a:srgbClr val="333399"/>
                </a:solidFill>
                <a:latin typeface="Comic Sans MS" pitchFamily="66" charset="0"/>
              </a:rPr>
              <a:t>(or BAD CHOICES?)</a:t>
            </a:r>
            <a:endParaRPr lang="en-US" altLang="en-US" sz="3200" b="1" dirty="0" smtClean="0">
              <a:solidFill>
                <a:srgbClr val="333399"/>
              </a:solidFill>
              <a:latin typeface="Comic Sans MS" pitchFamily="66" charset="0"/>
            </a:endParaRPr>
          </a:p>
        </p:txBody>
      </p:sp>
      <p:sp>
        <p:nvSpPr>
          <p:cNvPr id="604163" name="Subtitle 1"/>
          <p:cNvSpPr>
            <a:spLocks noGrp="1"/>
          </p:cNvSpPr>
          <p:nvPr>
            <p:ph type="subTitle" idx="1"/>
          </p:nvPr>
        </p:nvSpPr>
        <p:spPr>
          <a:xfrm>
            <a:off x="1371600" y="2590800"/>
            <a:ext cx="6400800" cy="3581400"/>
          </a:xfrm>
        </p:spPr>
        <p:txBody>
          <a:bodyPr/>
          <a:lstStyle/>
          <a:p>
            <a:pPr algn="l"/>
            <a:r>
              <a:rPr lang="en-US" altLang="en-US" sz="2800" smtClean="0">
                <a:solidFill>
                  <a:srgbClr val="333399"/>
                </a:solidFill>
                <a:latin typeface="Comic Sans MS" pitchFamily="66" charset="0"/>
              </a:rPr>
              <a:t>Emotional Regulation</a:t>
            </a:r>
          </a:p>
          <a:p>
            <a:pPr algn="l"/>
            <a:r>
              <a:rPr lang="en-US" altLang="en-US" sz="2800" smtClean="0">
                <a:solidFill>
                  <a:srgbClr val="333399"/>
                </a:solidFill>
                <a:latin typeface="Comic Sans MS" pitchFamily="66" charset="0"/>
              </a:rPr>
              <a:t>Social Skills</a:t>
            </a:r>
          </a:p>
          <a:p>
            <a:pPr algn="l"/>
            <a:r>
              <a:rPr lang="en-US" altLang="en-US" sz="2800" smtClean="0">
                <a:solidFill>
                  <a:srgbClr val="333399"/>
                </a:solidFill>
                <a:latin typeface="Comic Sans MS" pitchFamily="66" charset="0"/>
              </a:rPr>
              <a:t>Language Skills </a:t>
            </a:r>
          </a:p>
          <a:p>
            <a:pPr algn="l"/>
            <a:r>
              <a:rPr lang="en-US" altLang="en-US" sz="2800" smtClean="0">
                <a:solidFill>
                  <a:srgbClr val="333399"/>
                </a:solidFill>
                <a:latin typeface="Comic Sans MS" pitchFamily="66" charset="0"/>
              </a:rPr>
              <a:t>Executive Functions</a:t>
            </a:r>
          </a:p>
          <a:p>
            <a:pPr algn="l"/>
            <a:r>
              <a:rPr lang="en-US" altLang="en-US" sz="2800" smtClean="0">
                <a:solidFill>
                  <a:srgbClr val="333399"/>
                </a:solidFill>
                <a:latin typeface="Comic Sans MS" pitchFamily="66" charset="0"/>
              </a:rPr>
              <a:t>Academics</a:t>
            </a:r>
          </a:p>
        </p:txBody>
      </p:sp>
      <p:pic>
        <p:nvPicPr>
          <p:cNvPr id="6041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514600"/>
            <a:ext cx="1752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575" y="4648200"/>
            <a:ext cx="2590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045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1371600" y="-3175"/>
            <a:ext cx="7467600" cy="1066800"/>
          </a:xfrm>
        </p:spPr>
        <p:txBody>
          <a:bodyPr/>
          <a:lstStyle/>
          <a:p>
            <a:pPr algn="ctr"/>
            <a:r>
              <a:rPr lang="en-US" altLang="en-US" sz="3200" b="1" smtClean="0">
                <a:solidFill>
                  <a:srgbClr val="0070C0"/>
                </a:solidFill>
                <a:latin typeface="Comic Sans MS" pitchFamily="66" charset="0"/>
              </a:rPr>
              <a:t/>
            </a:r>
            <a:br>
              <a:rPr lang="en-US" altLang="en-US" sz="3200" b="1" smtClean="0">
                <a:solidFill>
                  <a:srgbClr val="0070C0"/>
                </a:solidFill>
                <a:latin typeface="Comic Sans MS" pitchFamily="66" charset="0"/>
              </a:rPr>
            </a:br>
            <a:r>
              <a:rPr lang="en-US" altLang="en-US" sz="3200" b="1" smtClean="0">
                <a:solidFill>
                  <a:srgbClr val="0070C0"/>
                </a:solidFill>
                <a:latin typeface="Comic Sans MS" pitchFamily="66" charset="0"/>
              </a:rPr>
              <a:t>IMPAIRMENTS </a:t>
            </a:r>
          </a:p>
        </p:txBody>
      </p:sp>
      <p:graphicFrame>
        <p:nvGraphicFramePr>
          <p:cNvPr id="4" name="Content Placeholder 3"/>
          <p:cNvGraphicFramePr>
            <a:graphicFrameLocks noGrp="1"/>
          </p:cNvGraphicFramePr>
          <p:nvPr>
            <p:ph idx="1"/>
          </p:nvPr>
        </p:nvGraphicFramePr>
        <p:xfrm>
          <a:off x="228600" y="1295400"/>
          <a:ext cx="8686800" cy="4922838"/>
        </p:xfrm>
        <a:graphic>
          <a:graphicData uri="http://schemas.openxmlformats.org/drawingml/2006/table">
            <a:tbl>
              <a:tblPr firstRow="1" bandRow="1">
                <a:tableStyleId>{5C22544A-7EE6-4342-B048-85BDC9FD1C3A}</a:tableStyleId>
              </a:tblPr>
              <a:tblGrid>
                <a:gridCol w="868680"/>
                <a:gridCol w="868680"/>
                <a:gridCol w="868680"/>
                <a:gridCol w="868680"/>
                <a:gridCol w="868680"/>
                <a:gridCol w="965200"/>
                <a:gridCol w="772160"/>
                <a:gridCol w="868680"/>
                <a:gridCol w="868680"/>
                <a:gridCol w="868680"/>
              </a:tblGrid>
              <a:tr h="546982">
                <a:tc>
                  <a:txBody>
                    <a:bodyPr/>
                    <a:lstStyle/>
                    <a:p>
                      <a:pPr algn="ctr"/>
                      <a:r>
                        <a:rPr lang="en-US" sz="1800" dirty="0" smtClean="0">
                          <a:solidFill>
                            <a:srgbClr val="7030A0"/>
                          </a:solidFill>
                        </a:rPr>
                        <a:t>DX</a:t>
                      </a:r>
                      <a:endParaRPr lang="en-US" sz="1800" dirty="0">
                        <a:solidFill>
                          <a:srgbClr val="7030A0"/>
                        </a:solidFill>
                      </a:endParaRPr>
                    </a:p>
                  </a:txBody>
                  <a:tcPr marT="45723" marB="45723"/>
                </a:tc>
                <a:tc>
                  <a:txBody>
                    <a:bodyPr/>
                    <a:lstStyle/>
                    <a:p>
                      <a:pPr algn="ctr"/>
                      <a:r>
                        <a:rPr lang="en-US" sz="1800" dirty="0" smtClean="0">
                          <a:solidFill>
                            <a:srgbClr val="7030A0"/>
                          </a:solidFill>
                        </a:rPr>
                        <a:t>ER</a:t>
                      </a:r>
                      <a:endParaRPr lang="en-US" sz="1800" dirty="0">
                        <a:solidFill>
                          <a:srgbClr val="7030A0"/>
                        </a:solidFill>
                      </a:endParaRPr>
                    </a:p>
                  </a:txBody>
                  <a:tcPr marT="45723" marB="45723"/>
                </a:tc>
                <a:tc>
                  <a:txBody>
                    <a:bodyPr/>
                    <a:lstStyle/>
                    <a:p>
                      <a:r>
                        <a:rPr lang="en-US" sz="1800" dirty="0" smtClean="0">
                          <a:solidFill>
                            <a:srgbClr val="7030A0"/>
                          </a:solidFill>
                        </a:rPr>
                        <a:t>AGG</a:t>
                      </a:r>
                      <a:endParaRPr lang="en-US" sz="1800" dirty="0">
                        <a:solidFill>
                          <a:srgbClr val="7030A0"/>
                        </a:solidFill>
                      </a:endParaRPr>
                    </a:p>
                  </a:txBody>
                  <a:tcPr marT="45723" marB="45723"/>
                </a:tc>
                <a:tc>
                  <a:txBody>
                    <a:bodyPr/>
                    <a:lstStyle/>
                    <a:p>
                      <a:r>
                        <a:rPr lang="en-US" sz="1800" dirty="0" smtClean="0">
                          <a:solidFill>
                            <a:srgbClr val="7030A0"/>
                          </a:solidFill>
                        </a:rPr>
                        <a:t>US</a:t>
                      </a:r>
                      <a:endParaRPr lang="en-US" sz="1800" dirty="0">
                        <a:solidFill>
                          <a:srgbClr val="7030A0"/>
                        </a:solidFill>
                      </a:endParaRPr>
                    </a:p>
                  </a:txBody>
                  <a:tcPr marT="45723" marB="45723"/>
                </a:tc>
                <a:tc>
                  <a:txBody>
                    <a:bodyPr/>
                    <a:lstStyle/>
                    <a:p>
                      <a:r>
                        <a:rPr lang="en-US" sz="1800" dirty="0" smtClean="0">
                          <a:solidFill>
                            <a:srgbClr val="7030A0"/>
                          </a:solidFill>
                        </a:rPr>
                        <a:t>SS</a:t>
                      </a:r>
                      <a:endParaRPr lang="en-US" sz="1800" dirty="0">
                        <a:solidFill>
                          <a:srgbClr val="7030A0"/>
                        </a:solidFill>
                      </a:endParaRPr>
                    </a:p>
                  </a:txBody>
                  <a:tcPr marT="45723" marB="45723"/>
                </a:tc>
                <a:tc>
                  <a:txBody>
                    <a:bodyPr/>
                    <a:lstStyle/>
                    <a:p>
                      <a:r>
                        <a:rPr lang="en-US" sz="1800" dirty="0" smtClean="0">
                          <a:solidFill>
                            <a:srgbClr val="7030A0"/>
                          </a:solidFill>
                        </a:rPr>
                        <a:t>LANG</a:t>
                      </a:r>
                      <a:endParaRPr lang="en-US" sz="1800" dirty="0">
                        <a:solidFill>
                          <a:srgbClr val="7030A0"/>
                        </a:solidFill>
                      </a:endParaRPr>
                    </a:p>
                  </a:txBody>
                  <a:tcPr marT="45723" marB="45723"/>
                </a:tc>
                <a:tc>
                  <a:txBody>
                    <a:bodyPr/>
                    <a:lstStyle/>
                    <a:p>
                      <a:r>
                        <a:rPr lang="en-US" sz="1800" dirty="0" smtClean="0">
                          <a:solidFill>
                            <a:srgbClr val="7030A0"/>
                          </a:solidFill>
                        </a:rPr>
                        <a:t>EF</a:t>
                      </a:r>
                      <a:endParaRPr lang="en-US" sz="1800" dirty="0">
                        <a:solidFill>
                          <a:srgbClr val="7030A0"/>
                        </a:solidFill>
                      </a:endParaRPr>
                    </a:p>
                  </a:txBody>
                  <a:tcPr marT="45723" marB="45723"/>
                </a:tc>
                <a:tc>
                  <a:txBody>
                    <a:bodyPr/>
                    <a:lstStyle/>
                    <a:p>
                      <a:r>
                        <a:rPr lang="en-US" sz="1800" dirty="0" smtClean="0">
                          <a:solidFill>
                            <a:srgbClr val="7030A0"/>
                          </a:solidFill>
                        </a:rPr>
                        <a:t>WM</a:t>
                      </a:r>
                      <a:endParaRPr lang="en-US" sz="1800" dirty="0">
                        <a:solidFill>
                          <a:srgbClr val="7030A0"/>
                        </a:solidFill>
                      </a:endParaRPr>
                    </a:p>
                  </a:txBody>
                  <a:tcPr marT="45723" marB="45723"/>
                </a:tc>
                <a:tc>
                  <a:txBody>
                    <a:bodyPr/>
                    <a:lstStyle/>
                    <a:p>
                      <a:r>
                        <a:rPr lang="en-US" sz="1800" dirty="0" smtClean="0">
                          <a:solidFill>
                            <a:srgbClr val="7030A0"/>
                          </a:solidFill>
                        </a:rPr>
                        <a:t>ATT</a:t>
                      </a:r>
                      <a:endParaRPr lang="en-US" sz="1800" dirty="0">
                        <a:solidFill>
                          <a:srgbClr val="7030A0"/>
                        </a:solidFill>
                      </a:endParaRPr>
                    </a:p>
                  </a:txBody>
                  <a:tcPr marT="45723" marB="45723"/>
                </a:tc>
                <a:tc>
                  <a:txBody>
                    <a:bodyPr/>
                    <a:lstStyle/>
                    <a:p>
                      <a:r>
                        <a:rPr lang="en-US" sz="1800" dirty="0" smtClean="0">
                          <a:solidFill>
                            <a:srgbClr val="7030A0"/>
                          </a:solidFill>
                        </a:rPr>
                        <a:t>ACAD</a:t>
                      </a:r>
                      <a:endParaRPr lang="en-US" sz="1800" dirty="0">
                        <a:solidFill>
                          <a:srgbClr val="7030A0"/>
                        </a:solidFill>
                      </a:endParaRPr>
                    </a:p>
                  </a:txBody>
                  <a:tcPr marT="45723" marB="45723"/>
                </a:tc>
              </a:tr>
              <a:tr h="546982">
                <a:tc>
                  <a:txBody>
                    <a:bodyPr/>
                    <a:lstStyle/>
                    <a:p>
                      <a:r>
                        <a:rPr lang="en-US" sz="1800" dirty="0" smtClean="0">
                          <a:solidFill>
                            <a:srgbClr val="7030A0"/>
                          </a:solidFill>
                        </a:rPr>
                        <a:t>ADHD</a:t>
                      </a:r>
                      <a:endParaRPr lang="en-US" sz="1800" dirty="0">
                        <a:solidFill>
                          <a:srgbClr val="7030A0"/>
                        </a:solidFill>
                      </a:endParaRPr>
                    </a:p>
                  </a:txBody>
                  <a:tcPr marT="45723" marB="45723"/>
                </a:tc>
                <a:tc>
                  <a:txBody>
                    <a:bodyPr/>
                    <a:lstStyle/>
                    <a:p>
                      <a:pPr>
                        <a:buFont typeface="Wingdings" pitchFamily="2" charset="2"/>
                        <a:buNone/>
                      </a:pPr>
                      <a:r>
                        <a:rPr lang="en-US" sz="1800" dirty="0" smtClean="0"/>
                        <a:t>×</a:t>
                      </a:r>
                      <a:endParaRPr lang="en-US" sz="1800" dirty="0"/>
                    </a:p>
                  </a:txBody>
                  <a:tcPr marT="45723" marB="45723"/>
                </a:tc>
                <a:tc>
                  <a:txBody>
                    <a:bodyPr/>
                    <a:lstStyle/>
                    <a:p>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CD</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ODD</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OCD</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endParaRPr lang="en-US" sz="1800" dirty="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BPD</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DEP</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ANX</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r>
              <a:tr h="546982">
                <a:tc>
                  <a:txBody>
                    <a:bodyPr/>
                    <a:lstStyle/>
                    <a:p>
                      <a:r>
                        <a:rPr lang="en-US" sz="1800" dirty="0" smtClean="0">
                          <a:solidFill>
                            <a:srgbClr val="7030A0"/>
                          </a:solidFill>
                        </a:rPr>
                        <a:t>ASD</a:t>
                      </a:r>
                      <a:endParaRPr lang="en-US" sz="1800" dirty="0">
                        <a:solidFill>
                          <a:srgbClr val="7030A0"/>
                        </a:solidFill>
                      </a:endParaRPr>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r>
                        <a:rPr lang="en-US" sz="1800" dirty="0" smtClean="0"/>
                        <a:t>×</a:t>
                      </a:r>
                      <a:endParaRPr lang="en-US" sz="1800" dirty="0"/>
                    </a:p>
                  </a:txBody>
                  <a:tcPr marT="45723" marB="45723"/>
                </a:tc>
                <a:tc>
                  <a:txBody>
                    <a:bodyPr/>
                    <a:lstStyle/>
                    <a:p>
                      <a:endParaRPr lang="en-US" sz="1800"/>
                    </a:p>
                  </a:txBody>
                  <a:tcPr marT="45723" marB="45723"/>
                </a:tc>
                <a:tc>
                  <a:txBody>
                    <a:bodyPr/>
                    <a:lstStyle/>
                    <a:p>
                      <a:r>
                        <a:rPr lang="en-US" sz="1800" dirty="0" smtClean="0"/>
                        <a:t>×</a:t>
                      </a:r>
                      <a:endParaRPr lang="en-US" sz="1800" dirty="0"/>
                    </a:p>
                  </a:txBody>
                  <a:tcPr marT="45723" marB="45723"/>
                </a:tc>
              </a:tr>
            </a:tbl>
          </a:graphicData>
        </a:graphic>
      </p:graphicFrame>
    </p:spTree>
    <p:extLst>
      <p:ext uri="{BB962C8B-B14F-4D97-AF65-F5344CB8AC3E}">
        <p14:creationId xmlns:p14="http://schemas.microsoft.com/office/powerpoint/2010/main" val="347704327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Title 3"/>
          <p:cNvSpPr>
            <a:spLocks noGrp="1"/>
          </p:cNvSpPr>
          <p:nvPr>
            <p:ph type="ctrTitle"/>
          </p:nvPr>
        </p:nvSpPr>
        <p:spPr>
          <a:xfrm>
            <a:off x="1295400" y="609600"/>
            <a:ext cx="7162800" cy="1066800"/>
          </a:xfrm>
        </p:spPr>
        <p:txBody>
          <a:bodyPr/>
          <a:lstStyle/>
          <a:p>
            <a:pPr algn="ctr"/>
            <a:r>
              <a:rPr lang="en-US" altLang="en-US" sz="2800" b="1" smtClean="0">
                <a:solidFill>
                  <a:srgbClr val="0070C0"/>
                </a:solidFill>
                <a:latin typeface="Comic Sans MS" pitchFamily="66" charset="0"/>
              </a:rPr>
              <a:t>ALSUP</a:t>
            </a:r>
            <a:br>
              <a:rPr lang="en-US" altLang="en-US" sz="2800" b="1" smtClean="0">
                <a:solidFill>
                  <a:srgbClr val="0070C0"/>
                </a:solidFill>
                <a:latin typeface="Comic Sans MS" pitchFamily="66" charset="0"/>
              </a:rPr>
            </a:br>
            <a:r>
              <a:rPr lang="en-US" altLang="en-US" sz="2800" b="1" smtClean="0">
                <a:solidFill>
                  <a:srgbClr val="0070C0"/>
                </a:solidFill>
                <a:latin typeface="Comic Sans MS" pitchFamily="66" charset="0"/>
              </a:rPr>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91" y="762000"/>
            <a:ext cx="505777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2165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Title 11"/>
          <p:cNvSpPr>
            <a:spLocks noGrp="1"/>
          </p:cNvSpPr>
          <p:nvPr>
            <p:ph type="ctrTitle"/>
          </p:nvPr>
        </p:nvSpPr>
        <p:spPr>
          <a:xfrm>
            <a:off x="1295400" y="304800"/>
            <a:ext cx="7391400" cy="1295400"/>
          </a:xfrm>
        </p:spPr>
        <p:txBody>
          <a:bodyPr/>
          <a:lstStyle/>
          <a:p>
            <a:pPr algn="ctr"/>
            <a:r>
              <a:rPr lang="en-US" altLang="en-US" b="1" smtClean="0">
                <a:solidFill>
                  <a:srgbClr val="0070C0"/>
                </a:solidFill>
                <a:latin typeface="Comic Sans MS" pitchFamily="66" charset="0"/>
              </a:rPr>
              <a:t>Lagging Skills Also Compromise A Student’s Education</a:t>
            </a:r>
          </a:p>
        </p:txBody>
      </p:sp>
      <p:sp>
        <p:nvSpPr>
          <p:cNvPr id="606211" name="Subtitle 12"/>
          <p:cNvSpPr>
            <a:spLocks noGrp="1"/>
          </p:cNvSpPr>
          <p:nvPr>
            <p:ph type="subTitle" idx="1"/>
          </p:nvPr>
        </p:nvSpPr>
        <p:spPr>
          <a:xfrm>
            <a:off x="990600" y="1714500"/>
            <a:ext cx="6705600" cy="4687888"/>
          </a:xfrm>
        </p:spPr>
        <p:txBody>
          <a:bodyPr/>
          <a:lstStyle/>
          <a:p>
            <a:pPr algn="l">
              <a:lnSpc>
                <a:spcPct val="80000"/>
              </a:lnSpc>
            </a:pPr>
            <a:endParaRPr lang="en-US" altLang="en-US" sz="2300" smtClean="0">
              <a:solidFill>
                <a:srgbClr val="C00000"/>
              </a:solidFill>
              <a:latin typeface="Comic Sans MS" pitchFamily="66" charset="0"/>
            </a:endParaRPr>
          </a:p>
          <a:p>
            <a:pPr algn="l">
              <a:lnSpc>
                <a:spcPct val="80000"/>
              </a:lnSpc>
            </a:pPr>
            <a:r>
              <a:rPr lang="en-US" altLang="en-US" sz="2300" smtClean="0">
                <a:solidFill>
                  <a:srgbClr val="C00000"/>
                </a:solidFill>
                <a:latin typeface="Comic Sans MS" pitchFamily="66" charset="0"/>
              </a:rPr>
              <a:t>Handling transitions and shifting cognitive set</a:t>
            </a:r>
          </a:p>
          <a:p>
            <a:pPr algn="l">
              <a:lnSpc>
                <a:spcPct val="80000"/>
              </a:lnSpc>
            </a:pPr>
            <a:r>
              <a:rPr lang="en-US" altLang="en-US" sz="2300" smtClean="0">
                <a:solidFill>
                  <a:srgbClr val="C00000"/>
                </a:solidFill>
                <a:latin typeface="Comic Sans MS" pitchFamily="66" charset="0"/>
              </a:rPr>
              <a:t>Maintaining focus</a:t>
            </a:r>
            <a:endParaRPr lang="en-US" altLang="en-US" sz="2300" smtClean="0">
              <a:latin typeface="Comic Sans MS" pitchFamily="66" charset="0"/>
            </a:endParaRPr>
          </a:p>
          <a:p>
            <a:pPr algn="l">
              <a:lnSpc>
                <a:spcPct val="80000"/>
              </a:lnSpc>
            </a:pPr>
            <a:r>
              <a:rPr lang="en-US" altLang="en-US" sz="2300" smtClean="0">
                <a:solidFill>
                  <a:srgbClr val="C00000"/>
                </a:solidFill>
                <a:latin typeface="Comic Sans MS" pitchFamily="66" charset="0"/>
              </a:rPr>
              <a:t>Considering the likely outcomes of one’s actions</a:t>
            </a:r>
          </a:p>
          <a:p>
            <a:pPr algn="l">
              <a:lnSpc>
                <a:spcPct val="80000"/>
              </a:lnSpc>
            </a:pPr>
            <a:r>
              <a:rPr lang="en-US" altLang="en-US" sz="2300" smtClean="0">
                <a:solidFill>
                  <a:srgbClr val="C00000"/>
                </a:solidFill>
                <a:latin typeface="Comic Sans MS" pitchFamily="66" charset="0"/>
              </a:rPr>
              <a:t>Expressing needs and concerns in words</a:t>
            </a:r>
          </a:p>
          <a:p>
            <a:pPr algn="l">
              <a:lnSpc>
                <a:spcPct val="80000"/>
              </a:lnSpc>
            </a:pPr>
            <a:r>
              <a:rPr lang="en-US" altLang="en-US" sz="2300" smtClean="0">
                <a:solidFill>
                  <a:srgbClr val="C00000"/>
                </a:solidFill>
                <a:latin typeface="Comic Sans MS" pitchFamily="66" charset="0"/>
              </a:rPr>
              <a:t>Managing emotional responses to frustration</a:t>
            </a:r>
          </a:p>
          <a:p>
            <a:pPr algn="l">
              <a:lnSpc>
                <a:spcPct val="80000"/>
              </a:lnSpc>
            </a:pPr>
            <a:r>
              <a:rPr lang="en-US" altLang="en-US" sz="2300" smtClean="0">
                <a:solidFill>
                  <a:srgbClr val="C00000"/>
                </a:solidFill>
                <a:latin typeface="Comic Sans MS" pitchFamily="66" charset="0"/>
              </a:rPr>
              <a:t>Managing irritability and anxiety</a:t>
            </a:r>
          </a:p>
          <a:p>
            <a:pPr algn="l">
              <a:lnSpc>
                <a:spcPct val="80000"/>
              </a:lnSpc>
            </a:pPr>
            <a:r>
              <a:rPr lang="en-US" altLang="en-US" sz="2300" smtClean="0">
                <a:solidFill>
                  <a:srgbClr val="C00000"/>
                </a:solidFill>
                <a:latin typeface="Comic Sans MS" pitchFamily="66" charset="0"/>
              </a:rPr>
              <a:t>Difficulty handling unpredictability, ambiguity, uncertainty.</a:t>
            </a:r>
          </a:p>
          <a:p>
            <a:pPr algn="l">
              <a:lnSpc>
                <a:spcPct val="80000"/>
              </a:lnSpc>
            </a:pPr>
            <a:r>
              <a:rPr lang="en-US" altLang="en-US" sz="2300" smtClean="0">
                <a:solidFill>
                  <a:srgbClr val="C00000"/>
                </a:solidFill>
                <a:latin typeface="Comic Sans MS" pitchFamily="66" charset="0"/>
              </a:rPr>
              <a:t>Inaccurate interpretations  of social cues</a:t>
            </a:r>
          </a:p>
          <a:p>
            <a:pPr algn="l">
              <a:lnSpc>
                <a:spcPct val="80000"/>
              </a:lnSpc>
            </a:pPr>
            <a:r>
              <a:rPr lang="en-US" altLang="en-US" sz="2300" smtClean="0">
                <a:solidFill>
                  <a:srgbClr val="C00000"/>
                </a:solidFill>
                <a:latin typeface="Comic Sans MS" pitchFamily="66" charset="0"/>
              </a:rPr>
              <a:t>Social skills deficits</a:t>
            </a:r>
          </a:p>
          <a:p>
            <a:pPr algn="l">
              <a:lnSpc>
                <a:spcPct val="80000"/>
              </a:lnSpc>
            </a:pPr>
            <a:r>
              <a:rPr lang="en-US" altLang="en-US" sz="2300" smtClean="0">
                <a:solidFill>
                  <a:srgbClr val="C00000"/>
                </a:solidFill>
                <a:latin typeface="Comic Sans MS" pitchFamily="66" charset="0"/>
              </a:rPr>
              <a:t>Appreciating how one’s behavior affects others</a:t>
            </a:r>
          </a:p>
          <a:p>
            <a:pPr>
              <a:lnSpc>
                <a:spcPct val="80000"/>
              </a:lnSpc>
              <a:buFont typeface="Wingdings" pitchFamily="2" charset="2"/>
              <a:buNone/>
            </a:pPr>
            <a:endParaRPr lang="en-US" altLang="en-US" sz="1000" smtClean="0"/>
          </a:p>
          <a:p>
            <a:pPr>
              <a:lnSpc>
                <a:spcPct val="80000"/>
              </a:lnSpc>
              <a:buFont typeface="Wingdings" pitchFamily="2" charset="2"/>
              <a:buNone/>
            </a:pPr>
            <a:endParaRPr lang="en-US" altLang="en-US" sz="1000" smtClean="0"/>
          </a:p>
          <a:p>
            <a:pPr>
              <a:lnSpc>
                <a:spcPct val="80000"/>
              </a:lnSpc>
              <a:buFont typeface="Wingdings" pitchFamily="2" charset="2"/>
              <a:buNone/>
            </a:pPr>
            <a:endParaRPr lang="en-US" altLang="en-US" sz="1000" smtClean="0"/>
          </a:p>
        </p:txBody>
      </p:sp>
      <p:pic>
        <p:nvPicPr>
          <p:cNvPr id="6062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914400"/>
            <a:ext cx="1201738"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145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3"/>
          <p:cNvSpPr>
            <a:spLocks noGrp="1"/>
          </p:cNvSpPr>
          <p:nvPr>
            <p:ph type="ctrTitle"/>
          </p:nvPr>
        </p:nvSpPr>
        <p:spPr>
          <a:xfrm>
            <a:off x="1371600" y="838200"/>
            <a:ext cx="7086600" cy="381000"/>
          </a:xfrm>
        </p:spPr>
        <p:txBody>
          <a:bodyPr/>
          <a:lstStyle/>
          <a:p>
            <a:r>
              <a:rPr lang="en-US" altLang="en-US" sz="1800" b="1" smtClean="0">
                <a:solidFill>
                  <a:schemeClr val="tx1"/>
                </a:solidFill>
                <a:ea typeface="Calibri" pitchFamily="34" charset="0"/>
                <a:cs typeface="Times New Roman" pitchFamily="18" charset="0"/>
              </a:rPr>
              <a:t>EMOTIONAL/BEHAVIORAL READINESS SKILLS INVENTORY (EBRSI).</a:t>
            </a:r>
            <a:r>
              <a:rPr lang="en-US" altLang="en-US" sz="1800" smtClean="0">
                <a:solidFill>
                  <a:schemeClr val="tx1"/>
                </a:solidFill>
                <a:ea typeface="Calibri" pitchFamily="34" charset="0"/>
                <a:cs typeface="Times New Roman" pitchFamily="18" charset="0"/>
              </a:rPr>
              <a:t> </a:t>
            </a:r>
            <a:r>
              <a:rPr lang="en-US" altLang="en-US" sz="2000" smtClean="0">
                <a:solidFill>
                  <a:schemeClr val="tx1"/>
                </a:solidFill>
                <a:ea typeface="Calibri" pitchFamily="34" charset="0"/>
                <a:cs typeface="Arial" charset="0"/>
              </a:rPr>
              <a:t/>
            </a:r>
            <a:br>
              <a:rPr lang="en-US" altLang="en-US" sz="2000" smtClean="0">
                <a:solidFill>
                  <a:schemeClr val="tx1"/>
                </a:solidFill>
                <a:ea typeface="Calibri" pitchFamily="34" charset="0"/>
                <a:cs typeface="Arial" charset="0"/>
              </a:rPr>
            </a:br>
            <a:endParaRPr lang="en-US" altLang="en-US" smtClean="0">
              <a:ea typeface="Calibri" pitchFamily="34" charset="0"/>
              <a:cs typeface="Arial" charset="0"/>
            </a:endParaRPr>
          </a:p>
        </p:txBody>
      </p:sp>
      <p:graphicFrame>
        <p:nvGraphicFramePr>
          <p:cNvPr id="8" name="Table 7"/>
          <p:cNvGraphicFramePr>
            <a:graphicFrameLocks noGrp="1"/>
          </p:cNvGraphicFramePr>
          <p:nvPr/>
        </p:nvGraphicFramePr>
        <p:xfrm>
          <a:off x="1816501" y="1295399"/>
          <a:ext cx="5727299" cy="5199189"/>
        </p:xfrm>
        <a:graphic>
          <a:graphicData uri="http://schemas.openxmlformats.org/drawingml/2006/table">
            <a:tbl>
              <a:tblPr firstRow="1" firstCol="1" bandRow="1"/>
              <a:tblGrid>
                <a:gridCol w="408736"/>
                <a:gridCol w="3711011"/>
                <a:gridCol w="401888"/>
                <a:gridCol w="401888"/>
                <a:gridCol w="401888"/>
                <a:gridCol w="401888"/>
              </a:tblGrid>
              <a:tr h="892131">
                <a:tc>
                  <a:txBody>
                    <a:bodyPr/>
                    <a:lstStyle/>
                    <a:p>
                      <a:r>
                        <a:rPr lang="en-US" sz="1400" dirty="0">
                          <a:effectLst/>
                          <a:latin typeface="Calibri"/>
                          <a:cs typeface="Times New Roman"/>
                        </a:rPr>
                        <a:t> </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effectLst/>
                          <a:latin typeface="Calibri"/>
                          <a:cs typeface="Times New Roman"/>
                        </a:rPr>
                        <a:t>Compared to other students in the classroom, rate the student’s relative skills …</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spcBef>
                          <a:spcPts val="0"/>
                        </a:spcBef>
                        <a:spcAft>
                          <a:spcPts val="1000"/>
                        </a:spcAft>
                      </a:pPr>
                      <a:r>
                        <a:rPr lang="en-US" sz="1400">
                          <a:effectLst/>
                          <a:latin typeface="Calibri"/>
                          <a:cs typeface="Times New Roman"/>
                        </a:rPr>
                        <a:t>Never</a:t>
                      </a:r>
                    </a:p>
                  </a:txBody>
                  <a:tcPr marL="54029" marR="5402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spcBef>
                          <a:spcPts val="0"/>
                        </a:spcBef>
                        <a:spcAft>
                          <a:spcPts val="1000"/>
                        </a:spcAft>
                      </a:pPr>
                      <a:r>
                        <a:rPr lang="en-US" sz="1400">
                          <a:effectLst/>
                          <a:latin typeface="Calibri"/>
                          <a:cs typeface="Times New Roman"/>
                        </a:rPr>
                        <a:t>Sometimes</a:t>
                      </a:r>
                    </a:p>
                  </a:txBody>
                  <a:tcPr marL="54029" marR="5402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spcBef>
                          <a:spcPts val="0"/>
                        </a:spcBef>
                        <a:spcAft>
                          <a:spcPts val="1000"/>
                        </a:spcAft>
                      </a:pPr>
                      <a:r>
                        <a:rPr lang="en-US" sz="1400">
                          <a:effectLst/>
                          <a:latin typeface="Calibri"/>
                          <a:cs typeface="Times New Roman"/>
                        </a:rPr>
                        <a:t>Often </a:t>
                      </a:r>
                    </a:p>
                  </a:txBody>
                  <a:tcPr marL="54029" marR="5402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spcBef>
                          <a:spcPts val="0"/>
                        </a:spcBef>
                        <a:spcAft>
                          <a:spcPts val="1000"/>
                        </a:spcAft>
                      </a:pPr>
                      <a:r>
                        <a:rPr lang="en-US" sz="1400">
                          <a:effectLst/>
                          <a:latin typeface="Calibri"/>
                          <a:cs typeface="Times New Roman"/>
                        </a:rPr>
                        <a:t>Always</a:t>
                      </a:r>
                    </a:p>
                  </a:txBody>
                  <a:tcPr marL="54029" marR="5402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21">
                <a:tc>
                  <a:txBody>
                    <a:bodyPr/>
                    <a:lstStyle/>
                    <a:p>
                      <a:pPr>
                        <a:spcAft>
                          <a:spcPts val="0"/>
                        </a:spcAft>
                      </a:pPr>
                      <a:r>
                        <a:rPr lang="en-US" sz="1400">
                          <a:effectLst/>
                          <a:latin typeface="Calibri"/>
                          <a:cs typeface="Times New Roman"/>
                        </a:rPr>
                        <a:t>1</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Considers the likely outcomes of behaviors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81121">
                <a:tc>
                  <a:txBody>
                    <a:bodyPr/>
                    <a:lstStyle/>
                    <a:p>
                      <a:pPr>
                        <a:spcAft>
                          <a:spcPts val="0"/>
                        </a:spcAft>
                      </a:pPr>
                      <a:r>
                        <a:rPr lang="en-US" sz="1400">
                          <a:effectLst/>
                          <a:latin typeface="Calibri"/>
                          <a:cs typeface="Times New Roman"/>
                        </a:rPr>
                        <a:t>2</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Acts impulsively </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21">
                <a:tc>
                  <a:txBody>
                    <a:bodyPr/>
                    <a:lstStyle/>
                    <a:p>
                      <a:pPr>
                        <a:spcAft>
                          <a:spcPts val="0"/>
                        </a:spcAft>
                      </a:pPr>
                      <a:r>
                        <a:rPr lang="en-US" sz="1400">
                          <a:effectLst/>
                          <a:latin typeface="Calibri"/>
                          <a:cs typeface="Times New Roman"/>
                        </a:rPr>
                        <a:t>3</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Has difficulty handling transitions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62243">
                <a:tc>
                  <a:txBody>
                    <a:bodyPr/>
                    <a:lstStyle/>
                    <a:p>
                      <a:pPr>
                        <a:spcAft>
                          <a:spcPts val="0"/>
                        </a:spcAft>
                      </a:pPr>
                      <a:r>
                        <a:rPr lang="en-US" sz="1400">
                          <a:effectLst/>
                          <a:latin typeface="Calibri"/>
                          <a:cs typeface="Times New Roman"/>
                        </a:rPr>
                        <a:t>4</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Internalizes (understands and implements) classroom/school rules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21">
                <a:tc>
                  <a:txBody>
                    <a:bodyPr/>
                    <a:lstStyle/>
                    <a:p>
                      <a:pPr>
                        <a:spcAft>
                          <a:spcPts val="0"/>
                        </a:spcAft>
                      </a:pPr>
                      <a:r>
                        <a:rPr lang="en-US" sz="1400">
                          <a:effectLst/>
                          <a:latin typeface="Calibri"/>
                          <a:cs typeface="Times New Roman"/>
                        </a:rPr>
                        <a:t>5</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dirty="0">
                          <a:effectLst/>
                          <a:latin typeface="Calibri"/>
                          <a:cs typeface="Times New Roman"/>
                        </a:rPr>
                        <a:t>Seems unable to follow directions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81121">
                <a:tc>
                  <a:txBody>
                    <a:bodyPr/>
                    <a:lstStyle/>
                    <a:p>
                      <a:pPr>
                        <a:spcAft>
                          <a:spcPts val="0"/>
                        </a:spcAft>
                      </a:pPr>
                      <a:r>
                        <a:rPr lang="en-US" sz="1400">
                          <a:effectLst/>
                          <a:latin typeface="Calibri"/>
                          <a:cs typeface="Times New Roman"/>
                        </a:rPr>
                        <a:t>6</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alibri"/>
                          <a:cs typeface="Times New Roman"/>
                        </a:rPr>
                        <a:t>Is disorganized</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21">
                <a:tc>
                  <a:txBody>
                    <a:bodyPr/>
                    <a:lstStyle/>
                    <a:p>
                      <a:pPr>
                        <a:spcAft>
                          <a:spcPts val="0"/>
                        </a:spcAft>
                      </a:pPr>
                      <a:r>
                        <a:rPr lang="en-US" sz="1400">
                          <a:effectLst/>
                          <a:latin typeface="Calibri"/>
                          <a:cs typeface="Times New Roman"/>
                        </a:rPr>
                        <a:t>7</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Can consider multiple solutions to problems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81121">
                <a:tc>
                  <a:txBody>
                    <a:bodyPr/>
                    <a:lstStyle/>
                    <a:p>
                      <a:pPr>
                        <a:spcAft>
                          <a:spcPts val="0"/>
                        </a:spcAft>
                      </a:pPr>
                      <a:r>
                        <a:rPr lang="en-US" sz="1400">
                          <a:effectLst/>
                          <a:latin typeface="Calibri"/>
                          <a:cs typeface="Times New Roman"/>
                        </a:rPr>
                        <a:t>8</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Cannot handle unpredictability &amp; ambiguity</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21">
                <a:tc>
                  <a:txBody>
                    <a:bodyPr/>
                    <a:lstStyle/>
                    <a:p>
                      <a:pPr>
                        <a:spcAft>
                          <a:spcPts val="0"/>
                        </a:spcAft>
                      </a:pPr>
                      <a:r>
                        <a:rPr lang="en-US" sz="1400">
                          <a:effectLst/>
                          <a:latin typeface="Calibri"/>
                          <a:cs typeface="Times New Roman"/>
                        </a:rPr>
                        <a:t>9</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Does not seem to understand what is said</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62243">
                <a:tc>
                  <a:txBody>
                    <a:bodyPr/>
                    <a:lstStyle/>
                    <a:p>
                      <a:pPr>
                        <a:spcAft>
                          <a:spcPts val="0"/>
                        </a:spcAft>
                      </a:pPr>
                      <a:r>
                        <a:rPr lang="en-US" sz="1400">
                          <a:effectLst/>
                          <a:latin typeface="Calibri"/>
                          <a:cs typeface="Times New Roman"/>
                        </a:rPr>
                        <a:t>10</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Has limited receptive vocabulary</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243">
                <a:tc>
                  <a:txBody>
                    <a:bodyPr/>
                    <a:lstStyle/>
                    <a:p>
                      <a:pPr>
                        <a:spcAft>
                          <a:spcPts val="0"/>
                        </a:spcAft>
                      </a:pPr>
                      <a:r>
                        <a:rPr lang="en-US" sz="1400">
                          <a:effectLst/>
                          <a:latin typeface="Calibri"/>
                          <a:cs typeface="Times New Roman"/>
                        </a:rPr>
                        <a:t>11</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Pauses for long delays before responding</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62243">
                <a:tc>
                  <a:txBody>
                    <a:bodyPr/>
                    <a:lstStyle/>
                    <a:p>
                      <a:pPr>
                        <a:spcAft>
                          <a:spcPts val="0"/>
                        </a:spcAft>
                      </a:pPr>
                      <a:r>
                        <a:rPr lang="en-US" sz="1400">
                          <a:effectLst/>
                          <a:latin typeface="Calibri"/>
                          <a:cs typeface="Times New Roman"/>
                        </a:rPr>
                        <a:t>12</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Inaccurately responds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243">
                <a:tc>
                  <a:txBody>
                    <a:bodyPr/>
                    <a:lstStyle/>
                    <a:p>
                      <a:pPr>
                        <a:spcAft>
                          <a:spcPts val="0"/>
                        </a:spcAft>
                      </a:pPr>
                      <a:r>
                        <a:rPr lang="en-US" sz="1400">
                          <a:effectLst/>
                          <a:latin typeface="Calibri"/>
                          <a:cs typeface="Times New Roman"/>
                        </a:rPr>
                        <a:t>13</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Inaccurately interprets statements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62243">
                <a:tc>
                  <a:txBody>
                    <a:bodyPr/>
                    <a:lstStyle/>
                    <a:p>
                      <a:pPr>
                        <a:spcAft>
                          <a:spcPts val="0"/>
                        </a:spcAft>
                      </a:pPr>
                      <a:r>
                        <a:rPr lang="en-US" sz="1400">
                          <a:effectLst/>
                          <a:latin typeface="Calibri"/>
                          <a:cs typeface="Times New Roman"/>
                        </a:rPr>
                        <a:t>14</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Has disorganized thoughts</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243">
                <a:tc>
                  <a:txBody>
                    <a:bodyPr/>
                    <a:lstStyle/>
                    <a:p>
                      <a:pPr>
                        <a:spcAft>
                          <a:spcPts val="0"/>
                        </a:spcAft>
                      </a:pPr>
                      <a:r>
                        <a:rPr lang="en-US" sz="1400">
                          <a:effectLst/>
                          <a:latin typeface="Calibri"/>
                          <a:cs typeface="Times New Roman"/>
                        </a:rPr>
                        <a:t>15</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Cannot express feelings accurately</a:t>
                      </a:r>
                    </a:p>
                  </a:txBody>
                  <a:tcPr marL="54029" marR="540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dirty="0">
                          <a:effectLst/>
                          <a:latin typeface="Calibri"/>
                          <a:cs typeface="Times New Roman"/>
                        </a:rPr>
                        <a:t>A</a:t>
                      </a:r>
                    </a:p>
                  </a:txBody>
                  <a:tcPr marL="54029" marR="54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37024237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itle 3"/>
          <p:cNvSpPr>
            <a:spLocks noGrp="1"/>
          </p:cNvSpPr>
          <p:nvPr>
            <p:ph type="ctrTitle"/>
          </p:nvPr>
        </p:nvSpPr>
        <p:spPr>
          <a:xfrm>
            <a:off x="1371600" y="838200"/>
            <a:ext cx="7086600" cy="381000"/>
          </a:xfrm>
        </p:spPr>
        <p:txBody>
          <a:bodyPr/>
          <a:lstStyle/>
          <a:p>
            <a:r>
              <a:rPr lang="en-US" altLang="en-US" sz="1800" b="1" smtClean="0">
                <a:solidFill>
                  <a:schemeClr val="tx1"/>
                </a:solidFill>
                <a:ea typeface="Calibri" pitchFamily="34" charset="0"/>
                <a:cs typeface="Times New Roman" pitchFamily="18" charset="0"/>
              </a:rPr>
              <a:t>EMOTIONAL/BEHAVIORAL READINESS SKILLS INVENTORY (EBRSI).</a:t>
            </a:r>
            <a:r>
              <a:rPr lang="en-US" altLang="en-US" sz="1800" smtClean="0">
                <a:solidFill>
                  <a:schemeClr val="tx1"/>
                </a:solidFill>
                <a:ea typeface="Calibri" pitchFamily="34" charset="0"/>
                <a:cs typeface="Times New Roman" pitchFamily="18" charset="0"/>
              </a:rPr>
              <a:t> </a:t>
            </a:r>
            <a:r>
              <a:rPr lang="en-US" altLang="en-US" sz="2000" smtClean="0">
                <a:solidFill>
                  <a:schemeClr val="tx1"/>
                </a:solidFill>
                <a:ea typeface="Calibri" pitchFamily="34" charset="0"/>
                <a:cs typeface="Arial" charset="0"/>
              </a:rPr>
              <a:t/>
            </a:r>
            <a:br>
              <a:rPr lang="en-US" altLang="en-US" sz="2000" smtClean="0">
                <a:solidFill>
                  <a:schemeClr val="tx1"/>
                </a:solidFill>
                <a:ea typeface="Calibri" pitchFamily="34" charset="0"/>
                <a:cs typeface="Arial" charset="0"/>
              </a:rPr>
            </a:br>
            <a:endParaRPr lang="en-US" altLang="en-US" smtClean="0">
              <a:ea typeface="Calibri" pitchFamily="34" charset="0"/>
              <a:cs typeface="Arial" charset="0"/>
            </a:endParaRPr>
          </a:p>
        </p:txBody>
      </p:sp>
      <p:graphicFrame>
        <p:nvGraphicFramePr>
          <p:cNvPr id="2" name="Table 1"/>
          <p:cNvGraphicFramePr>
            <a:graphicFrameLocks noGrp="1"/>
          </p:cNvGraphicFramePr>
          <p:nvPr/>
        </p:nvGraphicFramePr>
        <p:xfrm>
          <a:off x="1295400" y="1447800"/>
          <a:ext cx="5715000" cy="5045071"/>
        </p:xfrm>
        <a:graphic>
          <a:graphicData uri="http://schemas.openxmlformats.org/drawingml/2006/table">
            <a:tbl>
              <a:tblPr firstRow="1" firstCol="1" bandRow="1"/>
              <a:tblGrid>
                <a:gridCol w="381000"/>
                <a:gridCol w="3740465"/>
                <a:gridCol w="402056"/>
                <a:gridCol w="402056"/>
                <a:gridCol w="402056"/>
                <a:gridCol w="387367"/>
              </a:tblGrid>
              <a:tr h="228629">
                <a:tc>
                  <a:txBody>
                    <a:bodyPr/>
                    <a:lstStyle/>
                    <a:p>
                      <a:pPr>
                        <a:spcAft>
                          <a:spcPts val="0"/>
                        </a:spcAft>
                      </a:pPr>
                      <a:r>
                        <a:rPr lang="en-US" sz="1400" dirty="0">
                          <a:effectLst/>
                          <a:latin typeface="Calibri"/>
                          <a:cs typeface="Times New Roman"/>
                        </a:rPr>
                        <a:t>16</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Has word finding difficulties</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17</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Cannot elaborate verbally</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26774">
                <a:tc>
                  <a:txBody>
                    <a:bodyPr/>
                    <a:lstStyle/>
                    <a:p>
                      <a:pPr>
                        <a:spcAft>
                          <a:spcPts val="0"/>
                        </a:spcAft>
                      </a:pPr>
                      <a:r>
                        <a:rPr lang="en-US" sz="1400">
                          <a:effectLst/>
                          <a:latin typeface="Calibri"/>
                          <a:cs typeface="Times New Roman"/>
                        </a:rPr>
                        <a:t>18</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Has poor regulation of vocal pitch and volume of speech</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19</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dirty="0">
                          <a:effectLst/>
                          <a:latin typeface="Calibri"/>
                          <a:cs typeface="Times New Roman"/>
                        </a:rPr>
                        <a:t>Cries easily</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4838">
                <a:tc>
                  <a:txBody>
                    <a:bodyPr/>
                    <a:lstStyle/>
                    <a:p>
                      <a:pPr>
                        <a:spcAft>
                          <a:spcPts val="0"/>
                        </a:spcAft>
                      </a:pPr>
                      <a:r>
                        <a:rPr lang="en-US" sz="1400">
                          <a:effectLst/>
                          <a:latin typeface="Calibri"/>
                          <a:cs typeface="Times New Roman"/>
                        </a:rPr>
                        <a:t>20</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Is able to resolve conflicts</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21</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Difficulty controlling temper</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4838">
                <a:tc>
                  <a:txBody>
                    <a:bodyPr/>
                    <a:lstStyle/>
                    <a:p>
                      <a:pPr>
                        <a:spcAft>
                          <a:spcPts val="0"/>
                        </a:spcAft>
                      </a:pPr>
                      <a:r>
                        <a:rPr lang="en-US" sz="1400">
                          <a:effectLst/>
                          <a:latin typeface="Calibri"/>
                          <a:cs typeface="Times New Roman"/>
                        </a:rPr>
                        <a:t>22</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“Shuts down”</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23</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Is irritable</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4838">
                <a:tc>
                  <a:txBody>
                    <a:bodyPr/>
                    <a:lstStyle/>
                    <a:p>
                      <a:pPr>
                        <a:spcAft>
                          <a:spcPts val="0"/>
                        </a:spcAft>
                      </a:pPr>
                      <a:r>
                        <a:rPr lang="en-US" sz="1400">
                          <a:effectLst/>
                          <a:latin typeface="Calibri"/>
                          <a:cs typeface="Times New Roman"/>
                        </a:rPr>
                        <a:t>24</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Acts sad or depressed</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25</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Refuses to comply</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4838">
                <a:tc>
                  <a:txBody>
                    <a:bodyPr/>
                    <a:lstStyle/>
                    <a:p>
                      <a:pPr>
                        <a:spcAft>
                          <a:spcPts val="0"/>
                        </a:spcAft>
                      </a:pPr>
                      <a:r>
                        <a:rPr lang="en-US" sz="1400">
                          <a:effectLst/>
                          <a:latin typeface="Calibri"/>
                          <a:cs typeface="Times New Roman"/>
                        </a:rPr>
                        <a:t>26</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Appears tired or fatigued</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27</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Has obsessive behaviors</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4838">
                <a:tc>
                  <a:txBody>
                    <a:bodyPr/>
                    <a:lstStyle/>
                    <a:p>
                      <a:pPr>
                        <a:spcAft>
                          <a:spcPts val="0"/>
                        </a:spcAft>
                      </a:pPr>
                      <a:r>
                        <a:rPr lang="en-US" sz="1400">
                          <a:effectLst/>
                          <a:latin typeface="Calibri"/>
                          <a:cs typeface="Times New Roman"/>
                        </a:rPr>
                        <a:t>28</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Is physically aggressive</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38">
                <a:tc>
                  <a:txBody>
                    <a:bodyPr/>
                    <a:lstStyle/>
                    <a:p>
                      <a:pPr>
                        <a:spcAft>
                          <a:spcPts val="0"/>
                        </a:spcAft>
                      </a:pPr>
                      <a:r>
                        <a:rPr lang="en-US" sz="1400">
                          <a:effectLst/>
                          <a:latin typeface="Calibri"/>
                          <a:cs typeface="Times New Roman"/>
                        </a:rPr>
                        <a:t>29</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a:effectLst/>
                          <a:latin typeface="Calibri"/>
                          <a:cs typeface="Times New Roman"/>
                        </a:rPr>
                        <a:t>Is verbally aggressive</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4838">
                <a:tc>
                  <a:txBody>
                    <a:bodyPr/>
                    <a:lstStyle/>
                    <a:p>
                      <a:pPr>
                        <a:spcAft>
                          <a:spcPts val="0"/>
                        </a:spcAft>
                      </a:pPr>
                      <a:r>
                        <a:rPr lang="en-US" sz="1400">
                          <a:effectLst/>
                          <a:latin typeface="Calibri"/>
                          <a:cs typeface="Times New Roman"/>
                        </a:rPr>
                        <a:t>30</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a:effectLst/>
                          <a:latin typeface="Calibri"/>
                          <a:cs typeface="Times New Roman"/>
                        </a:rPr>
                        <a:t>Appears anxious</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74">
                <a:tc>
                  <a:txBody>
                    <a:bodyPr/>
                    <a:lstStyle/>
                    <a:p>
                      <a:pPr>
                        <a:spcAft>
                          <a:spcPts val="0"/>
                        </a:spcAft>
                      </a:pPr>
                      <a:r>
                        <a:rPr lang="en-US" sz="1400">
                          <a:effectLst/>
                          <a:latin typeface="Calibri"/>
                          <a:cs typeface="Times New Roman"/>
                        </a:rPr>
                        <a:t>31</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n-US" sz="1400" dirty="0">
                          <a:effectLst/>
                          <a:latin typeface="Calibri"/>
                          <a:cs typeface="Times New Roman"/>
                        </a:rPr>
                        <a:t>Has difficulty seeing another person’s point of view.</a:t>
                      </a:r>
                    </a:p>
                  </a:txBody>
                  <a:tcPr marL="45462" marR="45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N</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S</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a:effectLst/>
                          <a:latin typeface="Calibri"/>
                          <a:cs typeface="Times New Roman"/>
                        </a:rPr>
                        <a:t>O</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dirty="0">
                          <a:effectLst/>
                          <a:latin typeface="Calibri"/>
                          <a:cs typeface="Times New Roman"/>
                        </a:rPr>
                        <a:t>A</a:t>
                      </a:r>
                    </a:p>
                  </a:txBody>
                  <a:tcPr marL="45462" marR="45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268285145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6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8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0.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0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3870</TotalTime>
  <Words>4620</Words>
  <Application>Microsoft Office PowerPoint</Application>
  <PresentationFormat>On-screen Show (4:3)</PresentationFormat>
  <Paragraphs>1504</Paragraphs>
  <Slides>131</Slides>
  <Notes>55</Notes>
  <HiddenSlides>0</HiddenSlides>
  <MMClips>0</MMClips>
  <ScaleCrop>false</ScaleCrop>
  <HeadingPairs>
    <vt:vector size="4" baseType="variant">
      <vt:variant>
        <vt:lpstr>Theme</vt:lpstr>
      </vt:variant>
      <vt:variant>
        <vt:i4>36</vt:i4>
      </vt:variant>
      <vt:variant>
        <vt:lpstr>Slide Titles</vt:lpstr>
      </vt:variant>
      <vt:variant>
        <vt:i4>131</vt:i4>
      </vt:variant>
    </vt:vector>
  </HeadingPairs>
  <TitlesOfParts>
    <vt:vector size="167" baseType="lpstr">
      <vt:lpstr>Default Design</vt:lpstr>
      <vt:lpstr>5_Default Design</vt:lpstr>
      <vt:lpstr>1_Flow</vt:lpstr>
      <vt:lpstr>30_Default Design</vt:lpstr>
      <vt:lpstr>11_Default Design</vt:lpstr>
      <vt:lpstr>3_Default Design</vt:lpstr>
      <vt:lpstr>2_Flow</vt:lpstr>
      <vt:lpstr>2_Slipstream</vt:lpstr>
      <vt:lpstr>15_Default Design</vt:lpstr>
      <vt:lpstr>9_Default Design</vt:lpstr>
      <vt:lpstr>8_Default Design</vt:lpstr>
      <vt:lpstr>22_Default Design</vt:lpstr>
      <vt:lpstr>42_Default Design</vt:lpstr>
      <vt:lpstr>41_Default Design</vt:lpstr>
      <vt:lpstr>17_Default Design</vt:lpstr>
      <vt:lpstr>34_Default Design</vt:lpstr>
      <vt:lpstr>36_Default Design</vt:lpstr>
      <vt:lpstr>37_Default Design</vt:lpstr>
      <vt:lpstr>44_Default Design</vt:lpstr>
      <vt:lpstr>38_Default Design</vt:lpstr>
      <vt:lpstr>13_Default Design</vt:lpstr>
      <vt:lpstr>7_Default Design</vt:lpstr>
      <vt:lpstr>21_Default Design</vt:lpstr>
      <vt:lpstr>24_Default Design</vt:lpstr>
      <vt:lpstr>Slipstream</vt:lpstr>
      <vt:lpstr>Blank</vt:lpstr>
      <vt:lpstr>18_Default Design</vt:lpstr>
      <vt:lpstr>25_Default Design</vt:lpstr>
      <vt:lpstr>23_Default Design</vt:lpstr>
      <vt:lpstr>39_Default Design</vt:lpstr>
      <vt:lpstr>19_Default Design</vt:lpstr>
      <vt:lpstr>6_Default Design</vt:lpstr>
      <vt:lpstr>12_Default Design</vt:lpstr>
      <vt:lpstr>10_Default Design</vt:lpstr>
      <vt:lpstr>16_Default Design</vt:lpstr>
      <vt:lpstr>14_Default Design</vt:lpstr>
      <vt:lpstr>Emotional Disorders/Behavioral Disorders: Neurobiological Perspectives on Assessment &amp; Intervention</vt:lpstr>
      <vt:lpstr>OVERVIEW</vt:lpstr>
      <vt:lpstr>IS THIS SM?</vt:lpstr>
      <vt:lpstr>What Defines Them?</vt:lpstr>
      <vt:lpstr>PREDATORS</vt:lpstr>
      <vt:lpstr>MENTAL HEALTH/MENTAL  ILLNESS</vt:lpstr>
      <vt:lpstr>BEHAVIOR AT SCHOOL</vt:lpstr>
      <vt:lpstr>Reason for Suspensions</vt:lpstr>
      <vt:lpstr>CONSIDER</vt:lpstr>
      <vt:lpstr>HOW’D WE GET HERE?</vt:lpstr>
      <vt:lpstr>PUNISHMENT </vt:lpstr>
      <vt:lpstr>STANDARDS-BASED EDUCATION  </vt:lpstr>
      <vt:lpstr>Standards-Based “Reforms”</vt:lpstr>
      <vt:lpstr> THE CONUNDRUM THAT WAS CREATED </vt:lpstr>
      <vt:lpstr>AND THEN…</vt:lpstr>
      <vt:lpstr>SCHOOLS RESPOND TO SHOOTERS</vt:lpstr>
      <vt:lpstr>      UNINTENDED CONSEQUENCES    </vt:lpstr>
      <vt:lpstr>HOUSTON, WE HAVE A PROBLEM!!!!</vt:lpstr>
      <vt:lpstr>Problem 1:  Definition </vt:lpstr>
      <vt:lpstr>EMOTIONAL DISTURBANCE</vt:lpstr>
      <vt:lpstr>AND THEN….</vt:lpstr>
      <vt:lpstr>TX DEPT. OF EDUCATION</vt:lpstr>
      <vt:lpstr>LEGAL ATTEMPTS</vt:lpstr>
      <vt:lpstr>A False Dichotomy</vt:lpstr>
      <vt:lpstr>The False Dichotomy</vt:lpstr>
      <vt:lpstr>PowerPoint Presentation</vt:lpstr>
      <vt:lpstr>SOCIAL MALADJUSTMENT</vt:lpstr>
      <vt:lpstr>WHAT IS SM?</vt:lpstr>
      <vt:lpstr>Problem 2:  Identification &amp; Intervention </vt:lpstr>
      <vt:lpstr>WHO CONCERNS US?</vt:lpstr>
      <vt:lpstr>WHO ARE THE EMIGRANTS? </vt:lpstr>
      <vt:lpstr> DIFFERENTIATING THE EMIGRANTS</vt:lpstr>
      <vt:lpstr> Transients   (Short-Term)</vt:lpstr>
      <vt:lpstr>UNDERSOCIALIZED</vt:lpstr>
      <vt:lpstr>PSYCHOPATHS/SOCIOPATHS  </vt:lpstr>
      <vt:lpstr>THE MENTALLY  ILL</vt:lpstr>
      <vt:lpstr>Children’s Mental Health</vt:lpstr>
      <vt:lpstr>How Do Schools Respond to Emigrants’ Behavior?</vt:lpstr>
      <vt:lpstr>SAME BEHAVIOR DIFFERENT EXPLANATION</vt:lpstr>
      <vt:lpstr>BEYOND TIER I, IT’S MORE THAN BAD CHOICES</vt:lpstr>
      <vt:lpstr>THE CHALLENGES </vt:lpstr>
      <vt:lpstr>  WHAT MAKES AN ÉMIGRÉ? </vt:lpstr>
      <vt:lpstr>GENETIC RISK</vt:lpstr>
      <vt:lpstr> Schizophrenia (ASD)</vt:lpstr>
      <vt:lpstr>ENVIRONMENTAL STRESSORS</vt:lpstr>
      <vt:lpstr>EPIGENETICS</vt:lpstr>
      <vt:lpstr>DSM V DISORDERS OF CHILDHOOD</vt:lpstr>
      <vt:lpstr>DSM V INTERNALIZING DISORDERS</vt:lpstr>
      <vt:lpstr>SCHIZOPHRENIA &amp; THE BRAIN</vt:lpstr>
      <vt:lpstr>DOPAMINE HYPOTHESIS</vt:lpstr>
      <vt:lpstr>ASD</vt:lpstr>
      <vt:lpstr>DEPRESSION</vt:lpstr>
      <vt:lpstr>ANXIETY</vt:lpstr>
      <vt:lpstr>OCD</vt:lpstr>
      <vt:lpstr> EXTERNALIZING DISORDERS</vt:lpstr>
      <vt:lpstr>What Is It About Externalizing Disorders?</vt:lpstr>
      <vt:lpstr>What Is It About Externalizing Disorders?</vt:lpstr>
      <vt:lpstr> TWO COMPETING REGIONS</vt:lpstr>
      <vt:lpstr>The Frontal Lobes</vt:lpstr>
      <vt:lpstr> FRONTAL LOBE DEFICITS</vt:lpstr>
      <vt:lpstr>VENTROMEDIAL  PREFRONTAL CORTEX</vt:lpstr>
      <vt:lpstr>ORBITAL PREFRONTAL CORTEX</vt:lpstr>
      <vt:lpstr>LIMBIC SYSTEM</vt:lpstr>
      <vt:lpstr>LIMBIC SYSTEM</vt:lpstr>
      <vt:lpstr>INSULA</vt:lpstr>
      <vt:lpstr>CINGULATE CORTEX</vt:lpstr>
      <vt:lpstr>CINGULATE CORTEX</vt:lpstr>
      <vt:lpstr>CINGULATE CORTEX</vt:lpstr>
      <vt:lpstr>AMYGDALA and BiPD </vt:lpstr>
      <vt:lpstr>THE AMYGDALA AND DEFENSIVE AGGRESSION</vt:lpstr>
      <vt:lpstr>Now, About This Dichotomy </vt:lpstr>
      <vt:lpstr>NEUROBIOLOGICAL CORRELATES (ADHD)</vt:lpstr>
      <vt:lpstr>ODD</vt:lpstr>
      <vt:lpstr>ODD</vt:lpstr>
      <vt:lpstr>ODD</vt:lpstr>
      <vt:lpstr>CONDUCT DISORDERS</vt:lpstr>
      <vt:lpstr>CONDUCT DISORDERS</vt:lpstr>
      <vt:lpstr>WHERE DO WE GO FROM HERE?</vt:lpstr>
      <vt:lpstr>STEP ONE</vt:lpstr>
      <vt:lpstr> Effective Intervention at T2 and T3 Is More Than Behavior </vt:lpstr>
      <vt:lpstr> DIFFERENTIATING THE EMIGRES</vt:lpstr>
      <vt:lpstr>GROUPS ONE &amp; TWO</vt:lpstr>
      <vt:lpstr>GROUPS THREE AND FOUR</vt:lpstr>
      <vt:lpstr>WE HAVE TO GET THIS RIGHT</vt:lpstr>
      <vt:lpstr>A TALE OF TWO GIRLS’ HOMEWORK</vt:lpstr>
      <vt:lpstr>THE HEAVY LIFTING……</vt:lpstr>
      <vt:lpstr> Developing Effective Interventions for EI   Is About Two Things: </vt:lpstr>
      <vt:lpstr>A Comprehensive Functional Assessment</vt:lpstr>
      <vt:lpstr>DIFFERENTIAL ASSESSMENT EXTERNALIZING DISORDERS</vt:lpstr>
      <vt:lpstr>DIAGNOSTIC ASSESSMENT</vt:lpstr>
      <vt:lpstr>Emotional Disturbance Decision Tree</vt:lpstr>
      <vt:lpstr>COGNITIVE/ACADEMIC ASSESSMENT</vt:lpstr>
      <vt:lpstr>NONCOGNITIVE ASSESSMENT</vt:lpstr>
      <vt:lpstr>SKILL DEFICITS (or BAD CHOICES?)</vt:lpstr>
      <vt:lpstr> IMPAIRMENTS </vt:lpstr>
      <vt:lpstr>ALSUP  </vt:lpstr>
      <vt:lpstr>Lagging Skills Also Compromise A Student’s Education</vt:lpstr>
      <vt:lpstr>EMOTIONAL/BEHAVIORAL READINESS SKILLS INVENTORY (EBRSI).  </vt:lpstr>
      <vt:lpstr>EMOTIONAL/BEHAVIORAL READINESS SKILLS INVENTORY (EBRSI).  </vt:lpstr>
      <vt:lpstr>   EMOTIONAL/BEHAVIORAL READINESS SKILLS INVENTORY (EBRSI).  </vt:lpstr>
      <vt:lpstr>Who the Heck is Heckman?</vt:lpstr>
      <vt:lpstr>What The Perry Group Had</vt:lpstr>
      <vt:lpstr>LET’S PAUSE TO REVIEW</vt:lpstr>
      <vt:lpstr>       LAGGING ACADEMIC SKILLS </vt:lpstr>
      <vt:lpstr>LAGGING  NONCOGNITIVE SKILLS</vt:lpstr>
      <vt:lpstr>INTERVENTIONS</vt:lpstr>
      <vt:lpstr> Back in the Day Discipline</vt:lpstr>
      <vt:lpstr>ALTERNATIVE </vt:lpstr>
      <vt:lpstr>Shortcomings of Current Approaches</vt:lpstr>
      <vt:lpstr>We Continue to Rely On</vt:lpstr>
      <vt:lpstr>NONCOGNITIVE INTERVENTIONS</vt:lpstr>
      <vt:lpstr>HOW DOES THIS OCCUR?</vt:lpstr>
      <vt:lpstr>RtI FOR ED (Gresham)</vt:lpstr>
      <vt:lpstr>Consequences (Landrum et al)</vt:lpstr>
      <vt:lpstr>RESTORATIVE JUSTICE</vt:lpstr>
      <vt:lpstr>RESEGREGATION OF AMERICA’S SCHOOLS</vt:lpstr>
      <vt:lpstr>WHAT TO DO WHEN YOU DON’T PUNISH </vt:lpstr>
      <vt:lpstr>RELATIONSHIPS</vt:lpstr>
      <vt:lpstr>PREVENTION versus TEACHING</vt:lpstr>
      <vt:lpstr>PREVENTION</vt:lpstr>
      <vt:lpstr>TEACHING</vt:lpstr>
      <vt:lpstr>DE-ESCALATION</vt:lpstr>
      <vt:lpstr>ISOLATION</vt:lpstr>
      <vt:lpstr>EVENT </vt:lpstr>
      <vt:lpstr>DE-ESCALATION</vt:lpstr>
      <vt:lpstr>ANS RECOVERY</vt:lpstr>
      <vt:lpstr>RE-TEACHING</vt:lpstr>
      <vt:lpstr>RELATIONSHIPS</vt:lpstr>
      <vt:lpstr>INTERESTING PERSPECTIVE</vt:lpstr>
      <vt:lpstr>LET’S PAUSE TO REVIEW</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 Disorders/Behavioral Disorders: Neurobiological Perspectives on Assessment &amp; Intervention</dc:title>
  <dc:creator>Marshall, Richard</dc:creator>
  <cp:lastModifiedBy>Marshall, Richard</cp:lastModifiedBy>
  <cp:revision>66</cp:revision>
  <dcterms:created xsi:type="dcterms:W3CDTF">2014-02-02T13:04:18Z</dcterms:created>
  <dcterms:modified xsi:type="dcterms:W3CDTF">2014-09-16T11:03:29Z</dcterms:modified>
</cp:coreProperties>
</file>